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92" r:id="rId1"/>
  </p:sldMasterIdLst>
  <p:notesMasterIdLst>
    <p:notesMasterId r:id="rId46"/>
  </p:notesMasterIdLst>
  <p:sldIdLst>
    <p:sldId id="256" r:id="rId2"/>
    <p:sldId id="257" r:id="rId3"/>
    <p:sldId id="258" r:id="rId4"/>
    <p:sldId id="303" r:id="rId5"/>
    <p:sldId id="259" r:id="rId6"/>
    <p:sldId id="260" r:id="rId7"/>
    <p:sldId id="270" r:id="rId8"/>
    <p:sldId id="262" r:id="rId9"/>
    <p:sldId id="267" r:id="rId10"/>
    <p:sldId id="268" r:id="rId11"/>
    <p:sldId id="271" r:id="rId12"/>
    <p:sldId id="264" r:id="rId13"/>
    <p:sldId id="269" r:id="rId14"/>
    <p:sldId id="261" r:id="rId15"/>
    <p:sldId id="266" r:id="rId16"/>
    <p:sldId id="272" r:id="rId17"/>
    <p:sldId id="273" r:id="rId18"/>
    <p:sldId id="274" r:id="rId19"/>
    <p:sldId id="275" r:id="rId20"/>
    <p:sldId id="292" r:id="rId21"/>
    <p:sldId id="305" r:id="rId22"/>
    <p:sldId id="277" r:id="rId23"/>
    <p:sldId id="288" r:id="rId24"/>
    <p:sldId id="287" r:id="rId25"/>
    <p:sldId id="279" r:id="rId26"/>
    <p:sldId id="280" r:id="rId27"/>
    <p:sldId id="281" r:id="rId28"/>
    <p:sldId id="282" r:id="rId29"/>
    <p:sldId id="283" r:id="rId30"/>
    <p:sldId id="285" r:id="rId31"/>
    <p:sldId id="284" r:id="rId32"/>
    <p:sldId id="290" r:id="rId33"/>
    <p:sldId id="291" r:id="rId34"/>
    <p:sldId id="289" r:id="rId35"/>
    <p:sldId id="286" r:id="rId36"/>
    <p:sldId id="300" r:id="rId37"/>
    <p:sldId id="298" r:id="rId38"/>
    <p:sldId id="299" r:id="rId39"/>
    <p:sldId id="301" r:id="rId40"/>
    <p:sldId id="304" r:id="rId41"/>
    <p:sldId id="276" r:id="rId42"/>
    <p:sldId id="293" r:id="rId43"/>
    <p:sldId id="265" r:id="rId44"/>
    <p:sldId id="294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CBDF9B6-4F94-4680-AE5F-9D22FA5254E4}">
          <p14:sldIdLst>
            <p14:sldId id="256"/>
          </p14:sldIdLst>
        </p14:section>
        <p14:section name="未命名的章節" id="{6CD899FD-68D3-4FD5-8616-3AD8AE748EDB}">
          <p14:sldIdLst>
            <p14:sldId id="257"/>
            <p14:sldId id="258"/>
            <p14:sldId id="303"/>
            <p14:sldId id="259"/>
            <p14:sldId id="260"/>
            <p14:sldId id="270"/>
            <p14:sldId id="262"/>
            <p14:sldId id="267"/>
            <p14:sldId id="268"/>
            <p14:sldId id="271"/>
            <p14:sldId id="264"/>
            <p14:sldId id="269"/>
            <p14:sldId id="261"/>
          </p14:sldIdLst>
        </p14:section>
        <p14:section name="未命名的章節" id="{8619C2AB-D945-4594-B772-54C8A3E164C1}">
          <p14:sldIdLst>
            <p14:sldId id="266"/>
            <p14:sldId id="272"/>
            <p14:sldId id="273"/>
            <p14:sldId id="274"/>
            <p14:sldId id="275"/>
            <p14:sldId id="292"/>
            <p14:sldId id="305"/>
            <p14:sldId id="277"/>
            <p14:sldId id="288"/>
            <p14:sldId id="287"/>
            <p14:sldId id="279"/>
            <p14:sldId id="280"/>
            <p14:sldId id="281"/>
            <p14:sldId id="282"/>
            <p14:sldId id="283"/>
            <p14:sldId id="285"/>
            <p14:sldId id="284"/>
            <p14:sldId id="290"/>
            <p14:sldId id="291"/>
            <p14:sldId id="289"/>
            <p14:sldId id="286"/>
            <p14:sldId id="300"/>
            <p14:sldId id="298"/>
            <p14:sldId id="299"/>
            <p14:sldId id="301"/>
            <p14:sldId id="304"/>
            <p14:sldId id="276"/>
            <p14:sldId id="293"/>
            <p14:sldId id="265"/>
            <p14:sldId id="294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u,Kung-Cheng" initials="c,k,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11" autoAdjust="0"/>
  </p:normalViewPr>
  <p:slideViewPr>
    <p:cSldViewPr>
      <p:cViewPr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27963;&#38913;&#31807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工作表1!$H$7:$J$7</c:f>
              <c:strCache>
                <c:ptCount val="3"/>
                <c:pt idx="0">
                  <c:v>一般體能</c:v>
                </c:pt>
                <c:pt idx="1">
                  <c:v>專項體能</c:v>
                </c:pt>
                <c:pt idx="2">
                  <c:v>賽場體能</c:v>
                </c:pt>
              </c:strCache>
            </c:strRef>
          </c:cat>
          <c:val>
            <c:numRef>
              <c:f>工作表1!$H$8:$J$8</c:f>
              <c:numCache>
                <c:formatCode>0%</c:formatCode>
                <c:ptCount val="3"/>
                <c:pt idx="0">
                  <c:v>0.05</c:v>
                </c:pt>
                <c:pt idx="1">
                  <c:v>0.4</c:v>
                </c:pt>
                <c:pt idx="2">
                  <c:v>0.55000000000000004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2518814334639146"/>
          <c:y val="0.29217559045602859"/>
          <c:w val="0.16560998053356391"/>
          <c:h val="0.46680578617815949"/>
        </c:manualLayout>
      </c:layout>
      <c:overlay val="0"/>
      <c:txPr>
        <a:bodyPr/>
        <a:lstStyle/>
        <a:p>
          <a:pPr>
            <a:defRPr sz="1800"/>
          </a:pPr>
          <a:endParaRPr lang="zh-TW"/>
        </a:p>
      </c:txPr>
    </c:legend>
    <c:plotVisOnly val="1"/>
    <c:dispBlanksAs val="zero"/>
    <c:showDLblsOverMax val="0"/>
  </c:chart>
  <c:spPr>
    <a:effectLst>
      <a:innerShdw blurRad="63500" dist="50800" dir="2700000">
        <a:prstClr val="black">
          <a:alpha val="50000"/>
        </a:prstClr>
      </a:innerShdw>
    </a:effectLst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A408D-EECE-4A7E-8D46-CFD957AE863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CB17EAC-8389-4272-A771-7B405A1E67AE}">
      <dgm:prSet phldrT="[文字]"/>
      <dgm:spPr/>
      <dgm:t>
        <a:bodyPr/>
        <a:lstStyle/>
        <a:p>
          <a:r>
            <a:rPr lang="zh-TW" altLang="en-US" dirty="0" smtClean="0"/>
            <a:t>指導</a:t>
          </a:r>
          <a:endParaRPr lang="zh-TW" altLang="en-US" dirty="0"/>
        </a:p>
      </dgm:t>
    </dgm:pt>
    <dgm:pt modelId="{5B58C149-13E0-44C8-9BD4-806BCCC181D5}" type="parTrans" cxnId="{24A249BD-DDA7-4F99-9E20-A44B35D7FD91}">
      <dgm:prSet/>
      <dgm:spPr/>
      <dgm:t>
        <a:bodyPr/>
        <a:lstStyle/>
        <a:p>
          <a:endParaRPr lang="zh-TW" altLang="en-US"/>
        </a:p>
      </dgm:t>
    </dgm:pt>
    <dgm:pt modelId="{27AB20A5-2BE2-4E96-BE70-333DCC2628E3}" type="sibTrans" cxnId="{24A249BD-DDA7-4F99-9E20-A44B35D7FD91}">
      <dgm:prSet/>
      <dgm:spPr/>
      <dgm:t>
        <a:bodyPr/>
        <a:lstStyle/>
        <a:p>
          <a:endParaRPr lang="zh-TW" altLang="en-US"/>
        </a:p>
      </dgm:t>
    </dgm:pt>
    <dgm:pt modelId="{946F0064-6B6A-4771-B56D-5BE07202FD47}">
      <dgm:prSet phldrT="[文字]"/>
      <dgm:spPr/>
      <dgm:t>
        <a:bodyPr/>
        <a:lstStyle/>
        <a:p>
          <a:r>
            <a:rPr lang="zh-TW" altLang="en-US" dirty="0" smtClean="0"/>
            <a:t>訓練</a:t>
          </a:r>
          <a:endParaRPr lang="zh-TW" altLang="en-US" dirty="0"/>
        </a:p>
      </dgm:t>
    </dgm:pt>
    <dgm:pt modelId="{62AD8F12-0606-4EAD-855E-E112F10ADB4C}" type="parTrans" cxnId="{9E8193C5-7C20-4601-973D-C7E98D5A03C6}">
      <dgm:prSet/>
      <dgm:spPr/>
      <dgm:t>
        <a:bodyPr/>
        <a:lstStyle/>
        <a:p>
          <a:endParaRPr lang="zh-TW" altLang="en-US"/>
        </a:p>
      </dgm:t>
    </dgm:pt>
    <dgm:pt modelId="{47DFED68-C4C3-4AC0-AE5C-93F096580468}" type="sibTrans" cxnId="{9E8193C5-7C20-4601-973D-C7E98D5A03C6}">
      <dgm:prSet/>
      <dgm:spPr/>
      <dgm:t>
        <a:bodyPr/>
        <a:lstStyle/>
        <a:p>
          <a:endParaRPr lang="zh-TW" altLang="en-US"/>
        </a:p>
      </dgm:t>
    </dgm:pt>
    <dgm:pt modelId="{1C6BE95C-26CF-47C3-BFBB-4CC9D84DF431}">
      <dgm:prSet phldrT="[文字]"/>
      <dgm:spPr/>
      <dgm:t>
        <a:bodyPr/>
        <a:lstStyle/>
        <a:p>
          <a:r>
            <a:rPr lang="zh-TW" altLang="en-US" dirty="0" smtClean="0"/>
            <a:t>行政</a:t>
          </a:r>
          <a:endParaRPr lang="zh-TW" altLang="en-US" dirty="0"/>
        </a:p>
      </dgm:t>
    </dgm:pt>
    <dgm:pt modelId="{BD66D3CD-276E-4002-9F61-37FA60225DF0}" type="parTrans" cxnId="{163D3EFA-8283-4B77-B0E8-060A0579C80E}">
      <dgm:prSet/>
      <dgm:spPr/>
      <dgm:t>
        <a:bodyPr/>
        <a:lstStyle/>
        <a:p>
          <a:endParaRPr lang="zh-TW" altLang="en-US"/>
        </a:p>
      </dgm:t>
    </dgm:pt>
    <dgm:pt modelId="{0CBE4A77-9673-44F2-B1D1-527C6BBED794}" type="sibTrans" cxnId="{163D3EFA-8283-4B77-B0E8-060A0579C80E}">
      <dgm:prSet/>
      <dgm:spPr/>
      <dgm:t>
        <a:bodyPr/>
        <a:lstStyle/>
        <a:p>
          <a:endParaRPr lang="zh-TW" altLang="en-US"/>
        </a:p>
      </dgm:t>
    </dgm:pt>
    <dgm:pt modelId="{F518A069-F9CC-489F-BE60-BB01C8298847}">
      <dgm:prSet phldrT="[文字]" phldr="1"/>
      <dgm:spPr/>
      <dgm:t>
        <a:bodyPr/>
        <a:lstStyle/>
        <a:p>
          <a:endParaRPr lang="zh-TW" altLang="en-US"/>
        </a:p>
      </dgm:t>
    </dgm:pt>
    <dgm:pt modelId="{6681ECE8-5D78-481E-B777-B3300DA77AE1}" type="parTrans" cxnId="{1C6C48E8-EADF-411E-B0C6-B2C6A0E07B71}">
      <dgm:prSet/>
      <dgm:spPr/>
      <dgm:t>
        <a:bodyPr/>
        <a:lstStyle/>
        <a:p>
          <a:endParaRPr lang="zh-TW" altLang="en-US"/>
        </a:p>
      </dgm:t>
    </dgm:pt>
    <dgm:pt modelId="{B6637DDE-B026-4CEF-BCD9-881E56FBB976}" type="sibTrans" cxnId="{1C6C48E8-EADF-411E-B0C6-B2C6A0E07B71}">
      <dgm:prSet/>
      <dgm:spPr/>
      <dgm:t>
        <a:bodyPr/>
        <a:lstStyle/>
        <a:p>
          <a:endParaRPr lang="zh-TW" altLang="en-US"/>
        </a:p>
      </dgm:t>
    </dgm:pt>
    <dgm:pt modelId="{67B1B564-C57F-4F33-BF9B-D43A1B42F6CE}" type="pres">
      <dgm:prSet presAssocID="{2C3A408D-EECE-4A7E-8D46-CFD957AE863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BCB26F9-1276-42ED-B6F6-0FBFF8A49F52}" type="pres">
      <dgm:prSet presAssocID="{BCB17EAC-8389-4272-A771-7B405A1E67A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23FC0D-7B8B-41DD-AE57-05B6656515B8}" type="pres">
      <dgm:prSet presAssocID="{BCB17EAC-8389-4272-A771-7B405A1E67AE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7B458F0E-C5B5-4C77-BF6C-48AA8CB5EA73}" type="pres">
      <dgm:prSet presAssocID="{BCB17EAC-8389-4272-A771-7B405A1E67AE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AEE3B996-D469-4EAB-8040-66DFB2E1BB97}" type="pres">
      <dgm:prSet presAssocID="{946F0064-6B6A-4771-B56D-5BE07202FD4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889812-2990-49F0-8288-B77B90855E97}" type="pres">
      <dgm:prSet presAssocID="{946F0064-6B6A-4771-B56D-5BE07202FD47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F67BF9A6-E8CB-4A0E-9BE0-412023C2AAF4}" type="pres">
      <dgm:prSet presAssocID="{946F0064-6B6A-4771-B56D-5BE07202FD47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8C1F0970-2A11-4082-9697-10EA0F5B65EF}" type="pres">
      <dgm:prSet presAssocID="{1C6BE95C-26CF-47C3-BFBB-4CC9D84DF431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923EAFF2-4FFF-402C-9DBE-F73FAAE241E7}" type="pres">
      <dgm:prSet presAssocID="{1C6BE95C-26CF-47C3-BFBB-4CC9D84DF43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992A2-D6EC-4762-A76B-5B07FF853924}" type="pres">
      <dgm:prSet presAssocID="{1C6BE95C-26CF-47C3-BFBB-4CC9D84DF431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071C3BC9-E888-49E8-B2BF-7AA8034032C4}" type="pres">
      <dgm:prSet presAssocID="{1C6BE95C-26CF-47C3-BFBB-4CC9D84DF431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73BD66B7-6B48-437D-83E0-3646E53B1E4D}" type="pres">
      <dgm:prSet presAssocID="{27AB20A5-2BE2-4E96-BE70-333DCC2628E3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C8154EE9-626F-44CD-92FD-EB4A960BA4E6}" type="pres">
      <dgm:prSet presAssocID="{47DFED68-C4C3-4AC0-AE5C-93F096580468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7D8A11D9-E34D-4B37-8C68-9C76AE9D85D6}" type="pres">
      <dgm:prSet presAssocID="{0CBE4A77-9673-44F2-B1D1-527C6BBED794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50084030-E5F5-46D6-879F-BD8C97111266}" type="presOf" srcId="{1C6BE95C-26CF-47C3-BFBB-4CC9D84DF431}" destId="{4AA992A2-D6EC-4762-A76B-5B07FF853924}" srcOrd="2" destOrd="0" presId="urn:microsoft.com/office/officeart/2005/8/layout/gear1"/>
    <dgm:cxn modelId="{D12687F2-655E-4F3C-8052-AE5655FFD744}" type="presOf" srcId="{1C6BE95C-26CF-47C3-BFBB-4CC9D84DF431}" destId="{8C1F0970-2A11-4082-9697-10EA0F5B65EF}" srcOrd="0" destOrd="0" presId="urn:microsoft.com/office/officeart/2005/8/layout/gear1"/>
    <dgm:cxn modelId="{0E31D078-E842-44D5-8519-0566EC73584E}" type="presOf" srcId="{1C6BE95C-26CF-47C3-BFBB-4CC9D84DF431}" destId="{923EAFF2-4FFF-402C-9DBE-F73FAAE241E7}" srcOrd="1" destOrd="0" presId="urn:microsoft.com/office/officeart/2005/8/layout/gear1"/>
    <dgm:cxn modelId="{3F3FE316-D10D-4421-BA9A-994860520C37}" type="presOf" srcId="{946F0064-6B6A-4771-B56D-5BE07202FD47}" destId="{F67BF9A6-E8CB-4A0E-9BE0-412023C2AAF4}" srcOrd="2" destOrd="0" presId="urn:microsoft.com/office/officeart/2005/8/layout/gear1"/>
    <dgm:cxn modelId="{289A3CAE-4E50-4F2F-B8F3-BC6C97AB3460}" type="presOf" srcId="{946F0064-6B6A-4771-B56D-5BE07202FD47}" destId="{AEE3B996-D469-4EAB-8040-66DFB2E1BB97}" srcOrd="0" destOrd="0" presId="urn:microsoft.com/office/officeart/2005/8/layout/gear1"/>
    <dgm:cxn modelId="{16E7075C-0250-46FC-A05C-1CF9EB9B926C}" type="presOf" srcId="{BCB17EAC-8389-4272-A771-7B405A1E67AE}" destId="{0BCB26F9-1276-42ED-B6F6-0FBFF8A49F52}" srcOrd="0" destOrd="0" presId="urn:microsoft.com/office/officeart/2005/8/layout/gear1"/>
    <dgm:cxn modelId="{0245FF57-C113-4088-8A25-9E60E27F2BC2}" type="presOf" srcId="{27AB20A5-2BE2-4E96-BE70-333DCC2628E3}" destId="{73BD66B7-6B48-437D-83E0-3646E53B1E4D}" srcOrd="0" destOrd="0" presId="urn:microsoft.com/office/officeart/2005/8/layout/gear1"/>
    <dgm:cxn modelId="{AD5183AD-DEC6-4442-A033-D8F53E021CD9}" type="presOf" srcId="{946F0064-6B6A-4771-B56D-5BE07202FD47}" destId="{13889812-2990-49F0-8288-B77B90855E97}" srcOrd="1" destOrd="0" presId="urn:microsoft.com/office/officeart/2005/8/layout/gear1"/>
    <dgm:cxn modelId="{9E8193C5-7C20-4601-973D-C7E98D5A03C6}" srcId="{2C3A408D-EECE-4A7E-8D46-CFD957AE863C}" destId="{946F0064-6B6A-4771-B56D-5BE07202FD47}" srcOrd="1" destOrd="0" parTransId="{62AD8F12-0606-4EAD-855E-E112F10ADB4C}" sibTransId="{47DFED68-C4C3-4AC0-AE5C-93F096580468}"/>
    <dgm:cxn modelId="{24A249BD-DDA7-4F99-9E20-A44B35D7FD91}" srcId="{2C3A408D-EECE-4A7E-8D46-CFD957AE863C}" destId="{BCB17EAC-8389-4272-A771-7B405A1E67AE}" srcOrd="0" destOrd="0" parTransId="{5B58C149-13E0-44C8-9BD4-806BCCC181D5}" sibTransId="{27AB20A5-2BE2-4E96-BE70-333DCC2628E3}"/>
    <dgm:cxn modelId="{30040912-C491-47CA-B4AE-62F2B622D20B}" type="presOf" srcId="{0CBE4A77-9673-44F2-B1D1-527C6BBED794}" destId="{7D8A11D9-E34D-4B37-8C68-9C76AE9D85D6}" srcOrd="0" destOrd="0" presId="urn:microsoft.com/office/officeart/2005/8/layout/gear1"/>
    <dgm:cxn modelId="{BD52C839-46C3-4697-8943-1FB9080EFDC3}" type="presOf" srcId="{2C3A408D-EECE-4A7E-8D46-CFD957AE863C}" destId="{67B1B564-C57F-4F33-BF9B-D43A1B42F6CE}" srcOrd="0" destOrd="0" presId="urn:microsoft.com/office/officeart/2005/8/layout/gear1"/>
    <dgm:cxn modelId="{7896B940-73AA-427D-8170-9D5E24549A0D}" type="presOf" srcId="{BCB17EAC-8389-4272-A771-7B405A1E67AE}" destId="{7123FC0D-7B8B-41DD-AE57-05B6656515B8}" srcOrd="1" destOrd="0" presId="urn:microsoft.com/office/officeart/2005/8/layout/gear1"/>
    <dgm:cxn modelId="{163D3EFA-8283-4B77-B0E8-060A0579C80E}" srcId="{2C3A408D-EECE-4A7E-8D46-CFD957AE863C}" destId="{1C6BE95C-26CF-47C3-BFBB-4CC9D84DF431}" srcOrd="2" destOrd="0" parTransId="{BD66D3CD-276E-4002-9F61-37FA60225DF0}" sibTransId="{0CBE4A77-9673-44F2-B1D1-527C6BBED794}"/>
    <dgm:cxn modelId="{F64F4968-C0E0-47F6-9A72-CB286BBB1B31}" type="presOf" srcId="{BCB17EAC-8389-4272-A771-7B405A1E67AE}" destId="{7B458F0E-C5B5-4C77-BF6C-48AA8CB5EA73}" srcOrd="2" destOrd="0" presId="urn:microsoft.com/office/officeart/2005/8/layout/gear1"/>
    <dgm:cxn modelId="{13286506-A518-4535-9FD1-BEC97F4BA485}" type="presOf" srcId="{1C6BE95C-26CF-47C3-BFBB-4CC9D84DF431}" destId="{071C3BC9-E888-49E8-B2BF-7AA8034032C4}" srcOrd="3" destOrd="0" presId="urn:microsoft.com/office/officeart/2005/8/layout/gear1"/>
    <dgm:cxn modelId="{1C6C48E8-EADF-411E-B0C6-B2C6A0E07B71}" srcId="{2C3A408D-EECE-4A7E-8D46-CFD957AE863C}" destId="{F518A069-F9CC-489F-BE60-BB01C8298847}" srcOrd="3" destOrd="0" parTransId="{6681ECE8-5D78-481E-B777-B3300DA77AE1}" sibTransId="{B6637DDE-B026-4CEF-BCD9-881E56FBB976}"/>
    <dgm:cxn modelId="{B45EEE4B-776B-4BCF-8CE4-D046D83054EA}" type="presOf" srcId="{47DFED68-C4C3-4AC0-AE5C-93F096580468}" destId="{C8154EE9-626F-44CD-92FD-EB4A960BA4E6}" srcOrd="0" destOrd="0" presId="urn:microsoft.com/office/officeart/2005/8/layout/gear1"/>
    <dgm:cxn modelId="{F053E16B-3B7B-4875-8CFA-099BFA632345}" type="presParOf" srcId="{67B1B564-C57F-4F33-BF9B-D43A1B42F6CE}" destId="{0BCB26F9-1276-42ED-B6F6-0FBFF8A49F52}" srcOrd="0" destOrd="0" presId="urn:microsoft.com/office/officeart/2005/8/layout/gear1"/>
    <dgm:cxn modelId="{F2F0E3D9-30F1-4575-86B0-3BA33FFDB530}" type="presParOf" srcId="{67B1B564-C57F-4F33-BF9B-D43A1B42F6CE}" destId="{7123FC0D-7B8B-41DD-AE57-05B6656515B8}" srcOrd="1" destOrd="0" presId="urn:microsoft.com/office/officeart/2005/8/layout/gear1"/>
    <dgm:cxn modelId="{66CFA8C0-6409-4CC3-8830-A1FF84156F61}" type="presParOf" srcId="{67B1B564-C57F-4F33-BF9B-D43A1B42F6CE}" destId="{7B458F0E-C5B5-4C77-BF6C-48AA8CB5EA73}" srcOrd="2" destOrd="0" presId="urn:microsoft.com/office/officeart/2005/8/layout/gear1"/>
    <dgm:cxn modelId="{4D268BAA-1340-4443-B3FB-A84EAFE8FDC4}" type="presParOf" srcId="{67B1B564-C57F-4F33-BF9B-D43A1B42F6CE}" destId="{AEE3B996-D469-4EAB-8040-66DFB2E1BB97}" srcOrd="3" destOrd="0" presId="urn:microsoft.com/office/officeart/2005/8/layout/gear1"/>
    <dgm:cxn modelId="{8B172F59-D5FE-42FD-9643-AC77F2545833}" type="presParOf" srcId="{67B1B564-C57F-4F33-BF9B-D43A1B42F6CE}" destId="{13889812-2990-49F0-8288-B77B90855E97}" srcOrd="4" destOrd="0" presId="urn:microsoft.com/office/officeart/2005/8/layout/gear1"/>
    <dgm:cxn modelId="{000045F0-C4B8-4B22-BBEF-152EC484AA5D}" type="presParOf" srcId="{67B1B564-C57F-4F33-BF9B-D43A1B42F6CE}" destId="{F67BF9A6-E8CB-4A0E-9BE0-412023C2AAF4}" srcOrd="5" destOrd="0" presId="urn:microsoft.com/office/officeart/2005/8/layout/gear1"/>
    <dgm:cxn modelId="{E9A86D55-ED43-43B3-8DA2-F29A53A33155}" type="presParOf" srcId="{67B1B564-C57F-4F33-BF9B-D43A1B42F6CE}" destId="{8C1F0970-2A11-4082-9697-10EA0F5B65EF}" srcOrd="6" destOrd="0" presId="urn:microsoft.com/office/officeart/2005/8/layout/gear1"/>
    <dgm:cxn modelId="{FD138CBD-A52A-4FB2-9C4F-D0B3588913A8}" type="presParOf" srcId="{67B1B564-C57F-4F33-BF9B-D43A1B42F6CE}" destId="{923EAFF2-4FFF-402C-9DBE-F73FAAE241E7}" srcOrd="7" destOrd="0" presId="urn:microsoft.com/office/officeart/2005/8/layout/gear1"/>
    <dgm:cxn modelId="{C42D9BD6-25E4-40BC-928F-169EDA8A6481}" type="presParOf" srcId="{67B1B564-C57F-4F33-BF9B-D43A1B42F6CE}" destId="{4AA992A2-D6EC-4762-A76B-5B07FF853924}" srcOrd="8" destOrd="0" presId="urn:microsoft.com/office/officeart/2005/8/layout/gear1"/>
    <dgm:cxn modelId="{EA26F900-1476-4D6C-BBE9-44133EAAA280}" type="presParOf" srcId="{67B1B564-C57F-4F33-BF9B-D43A1B42F6CE}" destId="{071C3BC9-E888-49E8-B2BF-7AA8034032C4}" srcOrd="9" destOrd="0" presId="urn:microsoft.com/office/officeart/2005/8/layout/gear1"/>
    <dgm:cxn modelId="{4B933E92-10F6-4D1F-82C3-6A120961C7E9}" type="presParOf" srcId="{67B1B564-C57F-4F33-BF9B-D43A1B42F6CE}" destId="{73BD66B7-6B48-437D-83E0-3646E53B1E4D}" srcOrd="10" destOrd="0" presId="urn:microsoft.com/office/officeart/2005/8/layout/gear1"/>
    <dgm:cxn modelId="{9022552F-3562-4EEE-970F-2DF13950F285}" type="presParOf" srcId="{67B1B564-C57F-4F33-BF9B-D43A1B42F6CE}" destId="{C8154EE9-626F-44CD-92FD-EB4A960BA4E6}" srcOrd="11" destOrd="0" presId="urn:microsoft.com/office/officeart/2005/8/layout/gear1"/>
    <dgm:cxn modelId="{CC96E48C-DFA3-4C02-9E95-82BC1E63BEBF}" type="presParOf" srcId="{67B1B564-C57F-4F33-BF9B-D43A1B42F6CE}" destId="{7D8A11D9-E34D-4B37-8C68-9C76AE9D85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4F205-E1C9-4C4C-BC6B-87377284F343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9C41A17A-F1D6-4C99-A9EA-0DD02C7104A4}">
      <dgm:prSet phldrT="[文字]"/>
      <dgm:spPr/>
      <dgm:t>
        <a:bodyPr/>
        <a:lstStyle/>
        <a:p>
          <a:r>
            <a:rPr lang="zh-TW" altLang="en-US" dirty="0" smtClean="0"/>
            <a:t>心理調適</a:t>
          </a:r>
          <a:endParaRPr lang="zh-TW" altLang="en-US" dirty="0"/>
        </a:p>
      </dgm:t>
    </dgm:pt>
    <dgm:pt modelId="{D79BEC22-BC7C-4D14-95CE-198470A132F6}" type="parTrans" cxnId="{79D90E4F-41F6-4388-85EA-8122C793DB25}">
      <dgm:prSet/>
      <dgm:spPr/>
      <dgm:t>
        <a:bodyPr/>
        <a:lstStyle/>
        <a:p>
          <a:endParaRPr lang="zh-TW" altLang="en-US"/>
        </a:p>
      </dgm:t>
    </dgm:pt>
    <dgm:pt modelId="{95F3D5DC-BD65-4D94-8769-214D8A13ADDF}" type="sibTrans" cxnId="{79D90E4F-41F6-4388-85EA-8122C793DB25}">
      <dgm:prSet/>
      <dgm:spPr/>
      <dgm:t>
        <a:bodyPr/>
        <a:lstStyle/>
        <a:p>
          <a:endParaRPr lang="zh-TW" altLang="en-US"/>
        </a:p>
      </dgm:t>
    </dgm:pt>
    <dgm:pt modelId="{017CFA44-02AB-4788-94B6-CE34D216B929}">
      <dgm:prSet phldrT="[文字]"/>
      <dgm:spPr/>
      <dgm:t>
        <a:bodyPr/>
        <a:lstStyle/>
        <a:p>
          <a:r>
            <a:rPr lang="zh-TW" altLang="en-US" dirty="0" smtClean="0"/>
            <a:t>科學管理</a:t>
          </a:r>
          <a:endParaRPr lang="zh-TW" altLang="en-US" dirty="0"/>
        </a:p>
      </dgm:t>
    </dgm:pt>
    <dgm:pt modelId="{0F066551-BAFF-42DA-B487-939887ACA37C}" type="parTrans" cxnId="{AC2EC60C-F9CD-438E-9C99-100DD1376833}">
      <dgm:prSet/>
      <dgm:spPr/>
      <dgm:t>
        <a:bodyPr/>
        <a:lstStyle/>
        <a:p>
          <a:endParaRPr lang="zh-TW" altLang="en-US"/>
        </a:p>
      </dgm:t>
    </dgm:pt>
    <dgm:pt modelId="{E97D797C-CD89-4DEB-8037-008879880AD1}" type="sibTrans" cxnId="{AC2EC60C-F9CD-438E-9C99-100DD1376833}">
      <dgm:prSet/>
      <dgm:spPr/>
      <dgm:t>
        <a:bodyPr/>
        <a:lstStyle/>
        <a:p>
          <a:endParaRPr lang="zh-TW" altLang="en-US"/>
        </a:p>
      </dgm:t>
    </dgm:pt>
    <dgm:pt modelId="{E4F82013-3DE5-43ED-A394-B70A81F02118}">
      <dgm:prSet phldrT="[文字]"/>
      <dgm:spPr/>
      <dgm:t>
        <a:bodyPr/>
        <a:lstStyle/>
        <a:p>
          <a:r>
            <a:rPr lang="zh-TW" altLang="en-US" dirty="0" smtClean="0"/>
            <a:t>建構充沛體能</a:t>
          </a:r>
          <a:endParaRPr lang="zh-TW" altLang="en-US" dirty="0"/>
        </a:p>
      </dgm:t>
    </dgm:pt>
    <dgm:pt modelId="{55CEDAAA-7CD5-4083-A539-E6B38CD86256}" type="parTrans" cxnId="{30C8EC67-F573-4EEC-8CB0-9985075A4A6B}">
      <dgm:prSet/>
      <dgm:spPr/>
      <dgm:t>
        <a:bodyPr/>
        <a:lstStyle/>
        <a:p>
          <a:endParaRPr lang="zh-TW" altLang="en-US"/>
        </a:p>
      </dgm:t>
    </dgm:pt>
    <dgm:pt modelId="{C5505C7E-5B57-43C4-903B-DCB04451772D}" type="sibTrans" cxnId="{30C8EC67-F573-4EEC-8CB0-9985075A4A6B}">
      <dgm:prSet/>
      <dgm:spPr/>
      <dgm:t>
        <a:bodyPr/>
        <a:lstStyle/>
        <a:p>
          <a:endParaRPr lang="zh-TW" altLang="en-US"/>
        </a:p>
      </dgm:t>
    </dgm:pt>
    <dgm:pt modelId="{D08A3CF2-83E5-4243-BB15-672EECF9861E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dirty="0" smtClean="0"/>
            <a:t>正確指導</a:t>
          </a:r>
          <a:endParaRPr lang="zh-TW" altLang="en-US" dirty="0"/>
        </a:p>
      </dgm:t>
    </dgm:pt>
    <dgm:pt modelId="{356CBD07-C6DB-4873-9D38-F69C498159EF}" type="parTrans" cxnId="{C5621692-10FE-4DC9-A2E5-D701A9E7A2E3}">
      <dgm:prSet/>
      <dgm:spPr/>
      <dgm:t>
        <a:bodyPr/>
        <a:lstStyle/>
        <a:p>
          <a:endParaRPr lang="zh-TW" altLang="en-US"/>
        </a:p>
      </dgm:t>
    </dgm:pt>
    <dgm:pt modelId="{5D381625-2D98-484B-85D5-72415C15D11C}" type="sibTrans" cxnId="{C5621692-10FE-4DC9-A2E5-D701A9E7A2E3}">
      <dgm:prSet/>
      <dgm:spPr/>
      <dgm:t>
        <a:bodyPr/>
        <a:lstStyle/>
        <a:p>
          <a:endParaRPr lang="zh-TW" altLang="en-US"/>
        </a:p>
      </dgm:t>
    </dgm:pt>
    <dgm:pt modelId="{4E3345C0-6C8D-4AB5-B947-7166F8402A3C}" type="pres">
      <dgm:prSet presAssocID="{B9E4F205-E1C9-4C4C-BC6B-87377284F343}" presName="compositeShape" presStyleCnt="0">
        <dgm:presLayoutVars>
          <dgm:dir/>
          <dgm:resizeHandles/>
        </dgm:presLayoutVars>
      </dgm:prSet>
      <dgm:spPr/>
    </dgm:pt>
    <dgm:pt modelId="{62D22CD5-A1C1-4902-959E-321BE72B3AB6}" type="pres">
      <dgm:prSet presAssocID="{B9E4F205-E1C9-4C4C-BC6B-87377284F343}" presName="pyramid" presStyleLbl="node1" presStyleIdx="0" presStyleCnt="1"/>
      <dgm:spPr/>
    </dgm:pt>
    <dgm:pt modelId="{B774A53B-2B7E-47F2-B1B0-C32C471D349F}" type="pres">
      <dgm:prSet presAssocID="{B9E4F205-E1C9-4C4C-BC6B-87377284F343}" presName="theList" presStyleCnt="0"/>
      <dgm:spPr/>
    </dgm:pt>
    <dgm:pt modelId="{DB7C81FD-22D8-4DDF-977A-84B6D46DA3BB}" type="pres">
      <dgm:prSet presAssocID="{9C41A17A-F1D6-4C99-A9EA-0DD02C7104A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1FCE4E-33C0-491F-B4A5-81AEF793268F}" type="pres">
      <dgm:prSet presAssocID="{9C41A17A-F1D6-4C99-A9EA-0DD02C7104A4}" presName="aSpace" presStyleCnt="0"/>
      <dgm:spPr/>
    </dgm:pt>
    <dgm:pt modelId="{29A20128-5C19-41F4-9947-DB03EF03CDEC}" type="pres">
      <dgm:prSet presAssocID="{D08A3CF2-83E5-4243-BB15-672EECF9861E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36502-EF1C-46EE-BA98-AAD6DABDC094}" type="pres">
      <dgm:prSet presAssocID="{D08A3CF2-83E5-4243-BB15-672EECF9861E}" presName="aSpace" presStyleCnt="0"/>
      <dgm:spPr/>
    </dgm:pt>
    <dgm:pt modelId="{D29B9AA5-226E-4B97-BDCF-0A4F34E9E1C0}" type="pres">
      <dgm:prSet presAssocID="{017CFA44-02AB-4788-94B6-CE34D216B929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E5B56-1545-4161-9633-7417058874A6}" type="pres">
      <dgm:prSet presAssocID="{017CFA44-02AB-4788-94B6-CE34D216B929}" presName="aSpace" presStyleCnt="0"/>
      <dgm:spPr/>
    </dgm:pt>
    <dgm:pt modelId="{09F57654-87D7-44C8-B09A-8B75D70C33D6}" type="pres">
      <dgm:prSet presAssocID="{E4F82013-3DE5-43ED-A394-B70A81F02118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ABBC38-C90F-49F9-95DB-9D6207008284}" type="pres">
      <dgm:prSet presAssocID="{E4F82013-3DE5-43ED-A394-B70A81F02118}" presName="aSpace" presStyleCnt="0"/>
      <dgm:spPr/>
    </dgm:pt>
  </dgm:ptLst>
  <dgm:cxnLst>
    <dgm:cxn modelId="{B502A304-6AAB-4EAE-82F5-EC8CC0B20358}" type="presOf" srcId="{9C41A17A-F1D6-4C99-A9EA-0DD02C7104A4}" destId="{DB7C81FD-22D8-4DDF-977A-84B6D46DA3BB}" srcOrd="0" destOrd="0" presId="urn:microsoft.com/office/officeart/2005/8/layout/pyramid2"/>
    <dgm:cxn modelId="{A42C0953-7B9D-47DE-A9F2-FB6FC3B11D6C}" type="presOf" srcId="{E4F82013-3DE5-43ED-A394-B70A81F02118}" destId="{09F57654-87D7-44C8-B09A-8B75D70C33D6}" srcOrd="0" destOrd="0" presId="urn:microsoft.com/office/officeart/2005/8/layout/pyramid2"/>
    <dgm:cxn modelId="{30C8EC67-F573-4EEC-8CB0-9985075A4A6B}" srcId="{B9E4F205-E1C9-4C4C-BC6B-87377284F343}" destId="{E4F82013-3DE5-43ED-A394-B70A81F02118}" srcOrd="3" destOrd="0" parTransId="{55CEDAAA-7CD5-4083-A539-E6B38CD86256}" sibTransId="{C5505C7E-5B57-43C4-903B-DCB04451772D}"/>
    <dgm:cxn modelId="{DF7286B6-D7E3-4B2F-9CBA-1FE8E0D6C9B2}" type="presOf" srcId="{B9E4F205-E1C9-4C4C-BC6B-87377284F343}" destId="{4E3345C0-6C8D-4AB5-B947-7166F8402A3C}" srcOrd="0" destOrd="0" presId="urn:microsoft.com/office/officeart/2005/8/layout/pyramid2"/>
    <dgm:cxn modelId="{8713D597-165C-4E60-BB2B-A85BB40FBD65}" type="presOf" srcId="{017CFA44-02AB-4788-94B6-CE34D216B929}" destId="{D29B9AA5-226E-4B97-BDCF-0A4F34E9E1C0}" srcOrd="0" destOrd="0" presId="urn:microsoft.com/office/officeart/2005/8/layout/pyramid2"/>
    <dgm:cxn modelId="{AC2EC60C-F9CD-438E-9C99-100DD1376833}" srcId="{B9E4F205-E1C9-4C4C-BC6B-87377284F343}" destId="{017CFA44-02AB-4788-94B6-CE34D216B929}" srcOrd="2" destOrd="0" parTransId="{0F066551-BAFF-42DA-B487-939887ACA37C}" sibTransId="{E97D797C-CD89-4DEB-8037-008879880AD1}"/>
    <dgm:cxn modelId="{30A5B89B-66C9-4D46-9A9B-A057983BFFDC}" type="presOf" srcId="{D08A3CF2-83E5-4243-BB15-672EECF9861E}" destId="{29A20128-5C19-41F4-9947-DB03EF03CDEC}" srcOrd="0" destOrd="0" presId="urn:microsoft.com/office/officeart/2005/8/layout/pyramid2"/>
    <dgm:cxn modelId="{C5621692-10FE-4DC9-A2E5-D701A9E7A2E3}" srcId="{B9E4F205-E1C9-4C4C-BC6B-87377284F343}" destId="{D08A3CF2-83E5-4243-BB15-672EECF9861E}" srcOrd="1" destOrd="0" parTransId="{356CBD07-C6DB-4873-9D38-F69C498159EF}" sibTransId="{5D381625-2D98-484B-85D5-72415C15D11C}"/>
    <dgm:cxn modelId="{79D90E4F-41F6-4388-85EA-8122C793DB25}" srcId="{B9E4F205-E1C9-4C4C-BC6B-87377284F343}" destId="{9C41A17A-F1D6-4C99-A9EA-0DD02C7104A4}" srcOrd="0" destOrd="0" parTransId="{D79BEC22-BC7C-4D14-95CE-198470A132F6}" sibTransId="{95F3D5DC-BD65-4D94-8769-214D8A13ADDF}"/>
    <dgm:cxn modelId="{4B5E5A5B-53C9-45CC-BBEE-7BB5040057BD}" type="presParOf" srcId="{4E3345C0-6C8D-4AB5-B947-7166F8402A3C}" destId="{62D22CD5-A1C1-4902-959E-321BE72B3AB6}" srcOrd="0" destOrd="0" presId="urn:microsoft.com/office/officeart/2005/8/layout/pyramid2"/>
    <dgm:cxn modelId="{2DA5F7A8-A26F-4F30-A9E8-64982C71187B}" type="presParOf" srcId="{4E3345C0-6C8D-4AB5-B947-7166F8402A3C}" destId="{B774A53B-2B7E-47F2-B1B0-C32C471D349F}" srcOrd="1" destOrd="0" presId="urn:microsoft.com/office/officeart/2005/8/layout/pyramid2"/>
    <dgm:cxn modelId="{6560D510-38F6-4AC2-82D4-8455B6196095}" type="presParOf" srcId="{B774A53B-2B7E-47F2-B1B0-C32C471D349F}" destId="{DB7C81FD-22D8-4DDF-977A-84B6D46DA3BB}" srcOrd="0" destOrd="0" presId="urn:microsoft.com/office/officeart/2005/8/layout/pyramid2"/>
    <dgm:cxn modelId="{9385C85B-C430-4EC1-A3F8-7FED1B27B0B5}" type="presParOf" srcId="{B774A53B-2B7E-47F2-B1B0-C32C471D349F}" destId="{E31FCE4E-33C0-491F-B4A5-81AEF793268F}" srcOrd="1" destOrd="0" presId="urn:microsoft.com/office/officeart/2005/8/layout/pyramid2"/>
    <dgm:cxn modelId="{2AE552C3-5965-4698-B2AE-CBD9FF42477C}" type="presParOf" srcId="{B774A53B-2B7E-47F2-B1B0-C32C471D349F}" destId="{29A20128-5C19-41F4-9947-DB03EF03CDEC}" srcOrd="2" destOrd="0" presId="urn:microsoft.com/office/officeart/2005/8/layout/pyramid2"/>
    <dgm:cxn modelId="{932974E6-DCC5-4933-BE0A-399C9D4CB3C3}" type="presParOf" srcId="{B774A53B-2B7E-47F2-B1B0-C32C471D349F}" destId="{B1036502-EF1C-46EE-BA98-AAD6DABDC094}" srcOrd="3" destOrd="0" presId="urn:microsoft.com/office/officeart/2005/8/layout/pyramid2"/>
    <dgm:cxn modelId="{3CA6FB80-0A74-45BA-8FB2-1B8B72E71E7C}" type="presParOf" srcId="{B774A53B-2B7E-47F2-B1B0-C32C471D349F}" destId="{D29B9AA5-226E-4B97-BDCF-0A4F34E9E1C0}" srcOrd="4" destOrd="0" presId="urn:microsoft.com/office/officeart/2005/8/layout/pyramid2"/>
    <dgm:cxn modelId="{C2646CC8-D5A0-4694-B215-67513006C6F7}" type="presParOf" srcId="{B774A53B-2B7E-47F2-B1B0-C32C471D349F}" destId="{CA7E5B56-1545-4161-9633-7417058874A6}" srcOrd="5" destOrd="0" presId="urn:microsoft.com/office/officeart/2005/8/layout/pyramid2"/>
    <dgm:cxn modelId="{1494FE24-D11B-441B-8BB5-79F28F514BC5}" type="presParOf" srcId="{B774A53B-2B7E-47F2-B1B0-C32C471D349F}" destId="{09F57654-87D7-44C8-B09A-8B75D70C33D6}" srcOrd="6" destOrd="0" presId="urn:microsoft.com/office/officeart/2005/8/layout/pyramid2"/>
    <dgm:cxn modelId="{FD0B0E05-B410-4FA5-A3C7-FF24E2B60217}" type="presParOf" srcId="{B774A53B-2B7E-47F2-B1B0-C32C471D349F}" destId="{78ABBC38-C90F-49F9-95DB-9D620700828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1C8B0-2418-42E3-B18A-FEC10348D297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F605456-231F-4371-92E1-E11E2DABDA0E}">
      <dgm:prSet phldrT="[文字]"/>
      <dgm:spPr/>
      <dgm:t>
        <a:bodyPr/>
        <a:lstStyle/>
        <a:p>
          <a:r>
            <a:rPr lang="zh-TW" altLang="en-US" dirty="0" smtClean="0"/>
            <a:t>規則</a:t>
          </a:r>
          <a:endParaRPr lang="zh-TW" altLang="en-US" dirty="0"/>
        </a:p>
      </dgm:t>
    </dgm:pt>
    <dgm:pt modelId="{E29DC7A2-2336-4B3B-838D-0EDBBAEEF7AE}" type="parTrans" cxnId="{FD0A7D79-423A-4612-820C-69AFAB40216D}">
      <dgm:prSet/>
      <dgm:spPr/>
      <dgm:t>
        <a:bodyPr/>
        <a:lstStyle/>
        <a:p>
          <a:endParaRPr lang="zh-TW" altLang="en-US"/>
        </a:p>
      </dgm:t>
    </dgm:pt>
    <dgm:pt modelId="{0E177A18-48C1-4F54-BDC1-BD37550C1F09}" type="sibTrans" cxnId="{FD0A7D79-423A-4612-820C-69AFAB40216D}">
      <dgm:prSet/>
      <dgm:spPr/>
      <dgm:t>
        <a:bodyPr/>
        <a:lstStyle/>
        <a:p>
          <a:endParaRPr lang="zh-TW" altLang="en-US"/>
        </a:p>
      </dgm:t>
    </dgm:pt>
    <dgm:pt modelId="{D9879797-0852-4075-AD2B-09358B5BD551}">
      <dgm:prSet phldrT="[文字]"/>
      <dgm:spPr/>
      <dgm:t>
        <a:bodyPr/>
        <a:lstStyle/>
        <a:p>
          <a:r>
            <a:rPr lang="zh-TW" altLang="en-US" dirty="0" smtClean="0"/>
            <a:t>技術發展趨勢</a:t>
          </a:r>
          <a:endParaRPr lang="zh-TW" altLang="en-US" dirty="0"/>
        </a:p>
      </dgm:t>
    </dgm:pt>
    <dgm:pt modelId="{4C65A509-EE53-4688-843C-6908505C20C5}" type="parTrans" cxnId="{166FA1EA-39B6-4D82-A135-506079E38662}">
      <dgm:prSet/>
      <dgm:spPr/>
      <dgm:t>
        <a:bodyPr/>
        <a:lstStyle/>
        <a:p>
          <a:endParaRPr lang="zh-TW" altLang="en-US"/>
        </a:p>
      </dgm:t>
    </dgm:pt>
    <dgm:pt modelId="{684EBE98-8519-4F50-9EAF-D8FDA69DF81D}" type="sibTrans" cxnId="{166FA1EA-39B6-4D82-A135-506079E38662}">
      <dgm:prSet/>
      <dgm:spPr/>
      <dgm:t>
        <a:bodyPr/>
        <a:lstStyle/>
        <a:p>
          <a:endParaRPr lang="zh-TW" altLang="en-US"/>
        </a:p>
      </dgm:t>
    </dgm:pt>
    <dgm:pt modelId="{4A63497B-4891-4F2E-A233-00A25B2EFB27}">
      <dgm:prSet phldrT="[文字]"/>
      <dgm:spPr/>
      <dgm:t>
        <a:bodyPr/>
        <a:lstStyle/>
        <a:p>
          <a:r>
            <a:rPr lang="zh-TW" altLang="en-US" dirty="0" smtClean="0"/>
            <a:t>選才</a:t>
          </a:r>
          <a:endParaRPr lang="zh-TW" altLang="en-US" dirty="0"/>
        </a:p>
      </dgm:t>
    </dgm:pt>
    <dgm:pt modelId="{63D3AF04-A153-4DFB-9277-8A3229860AC1}" type="parTrans" cxnId="{3151156E-A90B-4E69-BF9B-0B55C17F690A}">
      <dgm:prSet/>
      <dgm:spPr/>
      <dgm:t>
        <a:bodyPr/>
        <a:lstStyle/>
        <a:p>
          <a:endParaRPr lang="zh-TW" altLang="en-US"/>
        </a:p>
      </dgm:t>
    </dgm:pt>
    <dgm:pt modelId="{86F92954-759F-4888-BC6C-9536DA1A0833}" type="sibTrans" cxnId="{3151156E-A90B-4E69-BF9B-0B55C17F690A}">
      <dgm:prSet/>
      <dgm:spPr/>
      <dgm:t>
        <a:bodyPr/>
        <a:lstStyle/>
        <a:p>
          <a:endParaRPr lang="zh-TW" altLang="en-US"/>
        </a:p>
      </dgm:t>
    </dgm:pt>
    <dgm:pt modelId="{0E4A3106-C5EF-4E37-B4BF-EA7676CA015D}">
      <dgm:prSet phldrT="[文字]"/>
      <dgm:spPr/>
      <dgm:t>
        <a:bodyPr/>
        <a:lstStyle/>
        <a:p>
          <a:r>
            <a:rPr lang="zh-TW" altLang="en-US" dirty="0" smtClean="0"/>
            <a:t>訓練法</a:t>
          </a:r>
          <a:endParaRPr lang="zh-TW" altLang="en-US" dirty="0"/>
        </a:p>
      </dgm:t>
    </dgm:pt>
    <dgm:pt modelId="{807443EB-2A3D-4927-BBAE-35E466D8A638}" type="parTrans" cxnId="{91F2B3CB-E8F0-4D2F-91D3-30C1FE200397}">
      <dgm:prSet/>
      <dgm:spPr/>
      <dgm:t>
        <a:bodyPr/>
        <a:lstStyle/>
        <a:p>
          <a:endParaRPr lang="zh-TW" altLang="en-US"/>
        </a:p>
      </dgm:t>
    </dgm:pt>
    <dgm:pt modelId="{5E77A35A-3A83-411A-B4A7-842B0684613F}" type="sibTrans" cxnId="{91F2B3CB-E8F0-4D2F-91D3-30C1FE200397}">
      <dgm:prSet/>
      <dgm:spPr/>
      <dgm:t>
        <a:bodyPr/>
        <a:lstStyle/>
        <a:p>
          <a:endParaRPr lang="zh-TW" altLang="en-US"/>
        </a:p>
      </dgm:t>
    </dgm:pt>
    <dgm:pt modelId="{7156F537-799D-41E2-BD05-3CA1826A8C20}">
      <dgm:prSet phldrT="[文字]"/>
      <dgm:spPr/>
      <dgm:t>
        <a:bodyPr/>
        <a:lstStyle/>
        <a:p>
          <a:r>
            <a:rPr lang="zh-TW" altLang="en-US" dirty="0" smtClean="0"/>
            <a:t>心理技能</a:t>
          </a:r>
          <a:endParaRPr lang="zh-TW" altLang="en-US" dirty="0"/>
        </a:p>
      </dgm:t>
    </dgm:pt>
    <dgm:pt modelId="{7C763E74-1301-4EF7-90F8-E41503052E1F}" type="parTrans" cxnId="{2203A774-2B66-40C1-A076-DAF2ECBC2652}">
      <dgm:prSet/>
      <dgm:spPr/>
      <dgm:t>
        <a:bodyPr/>
        <a:lstStyle/>
        <a:p>
          <a:endParaRPr lang="zh-TW" altLang="en-US"/>
        </a:p>
      </dgm:t>
    </dgm:pt>
    <dgm:pt modelId="{975609E1-1A86-40BE-9DF1-CB19462ECDBC}" type="sibTrans" cxnId="{2203A774-2B66-40C1-A076-DAF2ECBC2652}">
      <dgm:prSet/>
      <dgm:spPr/>
      <dgm:t>
        <a:bodyPr/>
        <a:lstStyle/>
        <a:p>
          <a:endParaRPr lang="zh-TW" altLang="en-US"/>
        </a:p>
      </dgm:t>
    </dgm:pt>
    <dgm:pt modelId="{7CD6960F-D236-4C19-8185-E9B0CBE091A1}">
      <dgm:prSet/>
      <dgm:spPr/>
      <dgm:t>
        <a:bodyPr/>
        <a:lstStyle/>
        <a:p>
          <a:r>
            <a:rPr lang="zh-TW" altLang="en-US" dirty="0" smtClean="0"/>
            <a:t>熱誠</a:t>
          </a:r>
          <a:endParaRPr lang="en-US" altLang="zh-TW" dirty="0" smtClean="0"/>
        </a:p>
      </dgm:t>
    </dgm:pt>
    <dgm:pt modelId="{29773F4C-A35D-449C-9A44-332213D84F35}" type="parTrans" cxnId="{36657898-86E3-456F-886B-C7FA58CF7501}">
      <dgm:prSet/>
      <dgm:spPr/>
      <dgm:t>
        <a:bodyPr/>
        <a:lstStyle/>
        <a:p>
          <a:endParaRPr lang="zh-TW" altLang="en-US"/>
        </a:p>
      </dgm:t>
    </dgm:pt>
    <dgm:pt modelId="{E8F69D33-C84C-42DA-9E7E-C1B66C1A79C2}" type="sibTrans" cxnId="{36657898-86E3-456F-886B-C7FA58CF7501}">
      <dgm:prSet/>
      <dgm:spPr/>
      <dgm:t>
        <a:bodyPr/>
        <a:lstStyle/>
        <a:p>
          <a:endParaRPr lang="zh-TW" altLang="en-US"/>
        </a:p>
      </dgm:t>
    </dgm:pt>
    <dgm:pt modelId="{E4934436-A344-45A5-B68C-AC8CFED435ED}">
      <dgm:prSet/>
      <dgm:spPr/>
      <dgm:t>
        <a:bodyPr/>
        <a:lstStyle/>
        <a:p>
          <a:r>
            <a:rPr lang="zh-TW" altLang="en-US" dirty="0" smtClean="0"/>
            <a:t>抗壓性</a:t>
          </a:r>
          <a:endParaRPr lang="en-US" altLang="zh-TW" dirty="0" smtClean="0"/>
        </a:p>
      </dgm:t>
    </dgm:pt>
    <dgm:pt modelId="{4CC74E8B-BFC9-4DDE-A6C0-82351190F027}" type="parTrans" cxnId="{5732ED0A-B7D7-42A2-9EAF-21F99B69126D}">
      <dgm:prSet/>
      <dgm:spPr/>
      <dgm:t>
        <a:bodyPr/>
        <a:lstStyle/>
        <a:p>
          <a:endParaRPr lang="zh-TW" altLang="en-US"/>
        </a:p>
      </dgm:t>
    </dgm:pt>
    <dgm:pt modelId="{D64C17DE-F8EC-4B54-9E44-45C10C87DD75}" type="sibTrans" cxnId="{5732ED0A-B7D7-42A2-9EAF-21F99B69126D}">
      <dgm:prSet/>
      <dgm:spPr/>
      <dgm:t>
        <a:bodyPr/>
        <a:lstStyle/>
        <a:p>
          <a:endParaRPr lang="zh-TW" altLang="en-US"/>
        </a:p>
      </dgm:t>
    </dgm:pt>
    <dgm:pt modelId="{14B438FA-47A2-4562-B4C0-5001C714017E}" type="pres">
      <dgm:prSet presAssocID="{43D1C8B0-2418-42E3-B18A-FEC10348D29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F80103-CECA-41B1-A0AA-FAED2CDC9B27}" type="pres">
      <dgm:prSet presAssocID="{43D1C8B0-2418-42E3-B18A-FEC10348D297}" presName="wedge1" presStyleLbl="node1" presStyleIdx="0" presStyleCnt="7"/>
      <dgm:spPr/>
      <dgm:t>
        <a:bodyPr/>
        <a:lstStyle/>
        <a:p>
          <a:endParaRPr lang="zh-TW" altLang="en-US"/>
        </a:p>
      </dgm:t>
    </dgm:pt>
    <dgm:pt modelId="{AE960655-42C7-448A-B272-3610C438586A}" type="pres">
      <dgm:prSet presAssocID="{43D1C8B0-2418-42E3-B18A-FEC10348D297}" presName="dummy1a" presStyleCnt="0"/>
      <dgm:spPr/>
    </dgm:pt>
    <dgm:pt modelId="{D7300596-A978-4A36-B52B-42475E2337CD}" type="pres">
      <dgm:prSet presAssocID="{43D1C8B0-2418-42E3-B18A-FEC10348D297}" presName="dummy1b" presStyleCnt="0"/>
      <dgm:spPr/>
    </dgm:pt>
    <dgm:pt modelId="{417AC1D2-199C-4717-964C-3CC1A9DE40F7}" type="pres">
      <dgm:prSet presAssocID="{43D1C8B0-2418-42E3-B18A-FEC10348D297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9AA750-BE4E-407F-AA10-99DDF50C1DDA}" type="pres">
      <dgm:prSet presAssocID="{43D1C8B0-2418-42E3-B18A-FEC10348D297}" presName="wedge2" presStyleLbl="node1" presStyleIdx="1" presStyleCnt="7"/>
      <dgm:spPr/>
      <dgm:t>
        <a:bodyPr/>
        <a:lstStyle/>
        <a:p>
          <a:endParaRPr lang="zh-TW" altLang="en-US"/>
        </a:p>
      </dgm:t>
    </dgm:pt>
    <dgm:pt modelId="{F973BD51-46BE-4F88-B9B0-5531AC8F3222}" type="pres">
      <dgm:prSet presAssocID="{43D1C8B0-2418-42E3-B18A-FEC10348D297}" presName="dummy2a" presStyleCnt="0"/>
      <dgm:spPr/>
    </dgm:pt>
    <dgm:pt modelId="{24EE92B6-BB0B-4B71-A7E8-3AAEAD035FC4}" type="pres">
      <dgm:prSet presAssocID="{43D1C8B0-2418-42E3-B18A-FEC10348D297}" presName="dummy2b" presStyleCnt="0"/>
      <dgm:spPr/>
    </dgm:pt>
    <dgm:pt modelId="{C61298F3-A26C-44D9-8D03-D21444218203}" type="pres">
      <dgm:prSet presAssocID="{43D1C8B0-2418-42E3-B18A-FEC10348D297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3C487A-50C6-451B-AE7F-15415E48C1A4}" type="pres">
      <dgm:prSet presAssocID="{43D1C8B0-2418-42E3-B18A-FEC10348D297}" presName="wedge3" presStyleLbl="node1" presStyleIdx="2" presStyleCnt="7"/>
      <dgm:spPr/>
      <dgm:t>
        <a:bodyPr/>
        <a:lstStyle/>
        <a:p>
          <a:endParaRPr lang="zh-TW" altLang="en-US"/>
        </a:p>
      </dgm:t>
    </dgm:pt>
    <dgm:pt modelId="{50C99921-231D-402B-9709-F0AE54C874A6}" type="pres">
      <dgm:prSet presAssocID="{43D1C8B0-2418-42E3-B18A-FEC10348D297}" presName="dummy3a" presStyleCnt="0"/>
      <dgm:spPr/>
    </dgm:pt>
    <dgm:pt modelId="{1202B64C-DF82-4268-B3F0-9A73C80977BA}" type="pres">
      <dgm:prSet presAssocID="{43D1C8B0-2418-42E3-B18A-FEC10348D297}" presName="dummy3b" presStyleCnt="0"/>
      <dgm:spPr/>
    </dgm:pt>
    <dgm:pt modelId="{28B9CC7A-7A18-4D64-97D2-01827A20A775}" type="pres">
      <dgm:prSet presAssocID="{43D1C8B0-2418-42E3-B18A-FEC10348D297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0DE0D7-A806-40A1-98B2-BB8A0377714D}" type="pres">
      <dgm:prSet presAssocID="{43D1C8B0-2418-42E3-B18A-FEC10348D297}" presName="wedge4" presStyleLbl="node1" presStyleIdx="3" presStyleCnt="7"/>
      <dgm:spPr/>
      <dgm:t>
        <a:bodyPr/>
        <a:lstStyle/>
        <a:p>
          <a:endParaRPr lang="zh-TW" altLang="en-US"/>
        </a:p>
      </dgm:t>
    </dgm:pt>
    <dgm:pt modelId="{B7E3C3FC-76D9-44FA-9D77-5A81A499E5EE}" type="pres">
      <dgm:prSet presAssocID="{43D1C8B0-2418-42E3-B18A-FEC10348D297}" presName="dummy4a" presStyleCnt="0"/>
      <dgm:spPr/>
    </dgm:pt>
    <dgm:pt modelId="{C831EC0C-AD77-44EA-B4D6-95A9439F2E39}" type="pres">
      <dgm:prSet presAssocID="{43D1C8B0-2418-42E3-B18A-FEC10348D297}" presName="dummy4b" presStyleCnt="0"/>
      <dgm:spPr/>
    </dgm:pt>
    <dgm:pt modelId="{87E393FF-6D15-4DDC-9B4C-CFBDD93898AA}" type="pres">
      <dgm:prSet presAssocID="{43D1C8B0-2418-42E3-B18A-FEC10348D297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B55738-8CE4-48B4-8E54-4A455026A817}" type="pres">
      <dgm:prSet presAssocID="{43D1C8B0-2418-42E3-B18A-FEC10348D297}" presName="wedge5" presStyleLbl="node1" presStyleIdx="4" presStyleCnt="7"/>
      <dgm:spPr/>
      <dgm:t>
        <a:bodyPr/>
        <a:lstStyle/>
        <a:p>
          <a:endParaRPr lang="zh-TW" altLang="en-US"/>
        </a:p>
      </dgm:t>
    </dgm:pt>
    <dgm:pt modelId="{F0B31072-DF78-4227-BAF3-7C06DC59E9AA}" type="pres">
      <dgm:prSet presAssocID="{43D1C8B0-2418-42E3-B18A-FEC10348D297}" presName="dummy5a" presStyleCnt="0"/>
      <dgm:spPr/>
    </dgm:pt>
    <dgm:pt modelId="{97B9AF4D-0492-483C-86BF-D39A4A44B15F}" type="pres">
      <dgm:prSet presAssocID="{43D1C8B0-2418-42E3-B18A-FEC10348D297}" presName="dummy5b" presStyleCnt="0"/>
      <dgm:spPr/>
    </dgm:pt>
    <dgm:pt modelId="{AD83C926-76F6-477E-85F1-C20E5392C725}" type="pres">
      <dgm:prSet presAssocID="{43D1C8B0-2418-42E3-B18A-FEC10348D297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0F203D-F13C-41AE-9B47-1D8BC7B47FF8}" type="pres">
      <dgm:prSet presAssocID="{43D1C8B0-2418-42E3-B18A-FEC10348D297}" presName="wedge6" presStyleLbl="node1" presStyleIdx="5" presStyleCnt="7"/>
      <dgm:spPr/>
      <dgm:t>
        <a:bodyPr/>
        <a:lstStyle/>
        <a:p>
          <a:endParaRPr lang="zh-TW" altLang="en-US"/>
        </a:p>
      </dgm:t>
    </dgm:pt>
    <dgm:pt modelId="{470219FD-F69E-43F4-AD4D-9EC638B14547}" type="pres">
      <dgm:prSet presAssocID="{43D1C8B0-2418-42E3-B18A-FEC10348D297}" presName="dummy6a" presStyleCnt="0"/>
      <dgm:spPr/>
    </dgm:pt>
    <dgm:pt modelId="{3D3D2C02-C6B3-4C8F-AD98-FB11249ADD00}" type="pres">
      <dgm:prSet presAssocID="{43D1C8B0-2418-42E3-B18A-FEC10348D297}" presName="dummy6b" presStyleCnt="0"/>
      <dgm:spPr/>
    </dgm:pt>
    <dgm:pt modelId="{E1E99699-8C2A-4F21-9989-3A13A8E635C3}" type="pres">
      <dgm:prSet presAssocID="{43D1C8B0-2418-42E3-B18A-FEC10348D297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110D32-0AD4-4532-BD50-4005E38F5A20}" type="pres">
      <dgm:prSet presAssocID="{43D1C8B0-2418-42E3-B18A-FEC10348D297}" presName="wedge7" presStyleLbl="node1" presStyleIdx="6" presStyleCnt="7"/>
      <dgm:spPr/>
      <dgm:t>
        <a:bodyPr/>
        <a:lstStyle/>
        <a:p>
          <a:endParaRPr lang="zh-TW" altLang="en-US"/>
        </a:p>
      </dgm:t>
    </dgm:pt>
    <dgm:pt modelId="{B8A6C0E4-2195-4A6A-8A83-131D511AC235}" type="pres">
      <dgm:prSet presAssocID="{43D1C8B0-2418-42E3-B18A-FEC10348D297}" presName="dummy7a" presStyleCnt="0"/>
      <dgm:spPr/>
    </dgm:pt>
    <dgm:pt modelId="{51CE992B-E212-4E0D-865C-C2F80D9687BD}" type="pres">
      <dgm:prSet presAssocID="{43D1C8B0-2418-42E3-B18A-FEC10348D297}" presName="dummy7b" presStyleCnt="0"/>
      <dgm:spPr/>
    </dgm:pt>
    <dgm:pt modelId="{F8005B44-04AF-4F28-8032-2F10150BFA58}" type="pres">
      <dgm:prSet presAssocID="{43D1C8B0-2418-42E3-B18A-FEC10348D297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47F9F3-7A66-4AD0-A47B-F2E511E65E28}" type="pres">
      <dgm:prSet presAssocID="{0E177A18-48C1-4F54-BDC1-BD37550C1F09}" presName="arrowWedge1" presStyleLbl="fgSibTrans2D1" presStyleIdx="0" presStyleCnt="7"/>
      <dgm:spPr/>
    </dgm:pt>
    <dgm:pt modelId="{6AE11D13-484B-4F4B-B26A-9AD09F66158C}" type="pres">
      <dgm:prSet presAssocID="{684EBE98-8519-4F50-9EAF-D8FDA69DF81D}" presName="arrowWedge2" presStyleLbl="fgSibTrans2D1" presStyleIdx="1" presStyleCnt="7"/>
      <dgm:spPr/>
    </dgm:pt>
    <dgm:pt modelId="{A2689FFD-DBDE-4C45-B848-F99A45F7F4FE}" type="pres">
      <dgm:prSet presAssocID="{86F92954-759F-4888-BC6C-9536DA1A0833}" presName="arrowWedge3" presStyleLbl="fgSibTrans2D1" presStyleIdx="2" presStyleCnt="7"/>
      <dgm:spPr/>
    </dgm:pt>
    <dgm:pt modelId="{16AA36C1-172E-43C1-8024-9013755911F5}" type="pres">
      <dgm:prSet presAssocID="{5E77A35A-3A83-411A-B4A7-842B0684613F}" presName="arrowWedge4" presStyleLbl="fgSibTrans2D1" presStyleIdx="3" presStyleCnt="7"/>
      <dgm:spPr/>
    </dgm:pt>
    <dgm:pt modelId="{537B876F-74AC-4D38-B137-7C61BE4CA9D8}" type="pres">
      <dgm:prSet presAssocID="{975609E1-1A86-40BE-9DF1-CB19462ECDBC}" presName="arrowWedge5" presStyleLbl="fgSibTrans2D1" presStyleIdx="4" presStyleCnt="7"/>
      <dgm:spPr/>
    </dgm:pt>
    <dgm:pt modelId="{DB559F46-FA73-4B44-8093-95310A1D7385}" type="pres">
      <dgm:prSet presAssocID="{D64C17DE-F8EC-4B54-9E44-45C10C87DD75}" presName="arrowWedge6" presStyleLbl="fgSibTrans2D1" presStyleIdx="5" presStyleCnt="7"/>
      <dgm:spPr/>
    </dgm:pt>
    <dgm:pt modelId="{6610BFE9-69F6-420C-A20D-037246018F42}" type="pres">
      <dgm:prSet presAssocID="{E8F69D33-C84C-42DA-9E7E-C1B66C1A79C2}" presName="arrowWedge7" presStyleLbl="fgSibTrans2D1" presStyleIdx="6" presStyleCnt="7"/>
      <dgm:spPr/>
    </dgm:pt>
  </dgm:ptLst>
  <dgm:cxnLst>
    <dgm:cxn modelId="{166FA1EA-39B6-4D82-A135-506079E38662}" srcId="{43D1C8B0-2418-42E3-B18A-FEC10348D297}" destId="{D9879797-0852-4075-AD2B-09358B5BD551}" srcOrd="1" destOrd="0" parTransId="{4C65A509-EE53-4688-843C-6908505C20C5}" sibTransId="{684EBE98-8519-4F50-9EAF-D8FDA69DF81D}"/>
    <dgm:cxn modelId="{F04A33F8-967D-4704-B7D5-3187C58ABCC6}" type="presOf" srcId="{2F605456-231F-4371-92E1-E11E2DABDA0E}" destId="{81F80103-CECA-41B1-A0AA-FAED2CDC9B27}" srcOrd="0" destOrd="0" presId="urn:microsoft.com/office/officeart/2005/8/layout/cycle8"/>
    <dgm:cxn modelId="{6F3AEBB4-7713-4D4B-A161-F230234C04D4}" type="presOf" srcId="{7156F537-799D-41E2-BD05-3CA1826A8C20}" destId="{5BB55738-8CE4-48B4-8E54-4A455026A817}" srcOrd="0" destOrd="0" presId="urn:microsoft.com/office/officeart/2005/8/layout/cycle8"/>
    <dgm:cxn modelId="{E5868436-65D1-4705-B939-F54C819CFB4C}" type="presOf" srcId="{D9879797-0852-4075-AD2B-09358B5BD551}" destId="{C61298F3-A26C-44D9-8D03-D21444218203}" srcOrd="1" destOrd="0" presId="urn:microsoft.com/office/officeart/2005/8/layout/cycle8"/>
    <dgm:cxn modelId="{5732ED0A-B7D7-42A2-9EAF-21F99B69126D}" srcId="{43D1C8B0-2418-42E3-B18A-FEC10348D297}" destId="{E4934436-A344-45A5-B68C-AC8CFED435ED}" srcOrd="5" destOrd="0" parTransId="{4CC74E8B-BFC9-4DDE-A6C0-82351190F027}" sibTransId="{D64C17DE-F8EC-4B54-9E44-45C10C87DD75}"/>
    <dgm:cxn modelId="{2203A774-2B66-40C1-A076-DAF2ECBC2652}" srcId="{43D1C8B0-2418-42E3-B18A-FEC10348D297}" destId="{7156F537-799D-41E2-BD05-3CA1826A8C20}" srcOrd="4" destOrd="0" parTransId="{7C763E74-1301-4EF7-90F8-E41503052E1F}" sibTransId="{975609E1-1A86-40BE-9DF1-CB19462ECDBC}"/>
    <dgm:cxn modelId="{FD0A7D79-423A-4612-820C-69AFAB40216D}" srcId="{43D1C8B0-2418-42E3-B18A-FEC10348D297}" destId="{2F605456-231F-4371-92E1-E11E2DABDA0E}" srcOrd="0" destOrd="0" parTransId="{E29DC7A2-2336-4B3B-838D-0EDBBAEEF7AE}" sibTransId="{0E177A18-48C1-4F54-BDC1-BD37550C1F09}"/>
    <dgm:cxn modelId="{D44A805E-A27B-427B-8584-98114C21226D}" type="presOf" srcId="{E4934436-A344-45A5-B68C-AC8CFED435ED}" destId="{960F203D-F13C-41AE-9B47-1D8BC7B47FF8}" srcOrd="0" destOrd="0" presId="urn:microsoft.com/office/officeart/2005/8/layout/cycle8"/>
    <dgm:cxn modelId="{0ABB0C4A-57C3-40F2-AF25-6710B1D4CE7A}" type="presOf" srcId="{4A63497B-4891-4F2E-A233-00A25B2EFB27}" destId="{603C487A-50C6-451B-AE7F-15415E48C1A4}" srcOrd="0" destOrd="0" presId="urn:microsoft.com/office/officeart/2005/8/layout/cycle8"/>
    <dgm:cxn modelId="{F1DA5095-5695-4401-9DBE-38BBC242ABF7}" type="presOf" srcId="{7156F537-799D-41E2-BD05-3CA1826A8C20}" destId="{AD83C926-76F6-477E-85F1-C20E5392C725}" srcOrd="1" destOrd="0" presId="urn:microsoft.com/office/officeart/2005/8/layout/cycle8"/>
    <dgm:cxn modelId="{FF3103AE-2150-41F8-86E8-7DAB5355308A}" type="presOf" srcId="{0E4A3106-C5EF-4E37-B4BF-EA7676CA015D}" destId="{A30DE0D7-A806-40A1-98B2-BB8A0377714D}" srcOrd="0" destOrd="0" presId="urn:microsoft.com/office/officeart/2005/8/layout/cycle8"/>
    <dgm:cxn modelId="{FF8405C3-2CDE-4EDC-B27D-3EB0305C2ACD}" type="presOf" srcId="{D9879797-0852-4075-AD2B-09358B5BD551}" destId="{FA9AA750-BE4E-407F-AA10-99DDF50C1DDA}" srcOrd="0" destOrd="0" presId="urn:microsoft.com/office/officeart/2005/8/layout/cycle8"/>
    <dgm:cxn modelId="{36657898-86E3-456F-886B-C7FA58CF7501}" srcId="{43D1C8B0-2418-42E3-B18A-FEC10348D297}" destId="{7CD6960F-D236-4C19-8185-E9B0CBE091A1}" srcOrd="6" destOrd="0" parTransId="{29773F4C-A35D-449C-9A44-332213D84F35}" sibTransId="{E8F69D33-C84C-42DA-9E7E-C1B66C1A79C2}"/>
    <dgm:cxn modelId="{91F2B3CB-E8F0-4D2F-91D3-30C1FE200397}" srcId="{43D1C8B0-2418-42E3-B18A-FEC10348D297}" destId="{0E4A3106-C5EF-4E37-B4BF-EA7676CA015D}" srcOrd="3" destOrd="0" parTransId="{807443EB-2A3D-4927-BBAE-35E466D8A638}" sibTransId="{5E77A35A-3A83-411A-B4A7-842B0684613F}"/>
    <dgm:cxn modelId="{3CEC9822-5600-4CA8-BAF8-AC80832018A1}" type="presOf" srcId="{7CD6960F-D236-4C19-8185-E9B0CBE091A1}" destId="{F8005B44-04AF-4F28-8032-2F10150BFA58}" srcOrd="1" destOrd="0" presId="urn:microsoft.com/office/officeart/2005/8/layout/cycle8"/>
    <dgm:cxn modelId="{8E990BAC-C5AB-4F2C-B65A-A9E759395590}" type="presOf" srcId="{4A63497B-4891-4F2E-A233-00A25B2EFB27}" destId="{28B9CC7A-7A18-4D64-97D2-01827A20A775}" srcOrd="1" destOrd="0" presId="urn:microsoft.com/office/officeart/2005/8/layout/cycle8"/>
    <dgm:cxn modelId="{C206A558-3143-4C9B-A481-C62BEBC69863}" type="presOf" srcId="{E4934436-A344-45A5-B68C-AC8CFED435ED}" destId="{E1E99699-8C2A-4F21-9989-3A13A8E635C3}" srcOrd="1" destOrd="0" presId="urn:microsoft.com/office/officeart/2005/8/layout/cycle8"/>
    <dgm:cxn modelId="{A9049536-B661-4FE9-9326-CC7AF023AA27}" type="presOf" srcId="{2F605456-231F-4371-92E1-E11E2DABDA0E}" destId="{417AC1D2-199C-4717-964C-3CC1A9DE40F7}" srcOrd="1" destOrd="0" presId="urn:microsoft.com/office/officeart/2005/8/layout/cycle8"/>
    <dgm:cxn modelId="{D48BEA4D-CD9E-483A-B05B-B6C09702CC0C}" type="presOf" srcId="{43D1C8B0-2418-42E3-B18A-FEC10348D297}" destId="{14B438FA-47A2-4562-B4C0-5001C714017E}" srcOrd="0" destOrd="0" presId="urn:microsoft.com/office/officeart/2005/8/layout/cycle8"/>
    <dgm:cxn modelId="{3EF407FC-8349-4DB6-87B4-87E1228A776A}" type="presOf" srcId="{0E4A3106-C5EF-4E37-B4BF-EA7676CA015D}" destId="{87E393FF-6D15-4DDC-9B4C-CFBDD93898AA}" srcOrd="1" destOrd="0" presId="urn:microsoft.com/office/officeart/2005/8/layout/cycle8"/>
    <dgm:cxn modelId="{3151156E-A90B-4E69-BF9B-0B55C17F690A}" srcId="{43D1C8B0-2418-42E3-B18A-FEC10348D297}" destId="{4A63497B-4891-4F2E-A233-00A25B2EFB27}" srcOrd="2" destOrd="0" parTransId="{63D3AF04-A153-4DFB-9277-8A3229860AC1}" sibTransId="{86F92954-759F-4888-BC6C-9536DA1A0833}"/>
    <dgm:cxn modelId="{5219C808-A7F7-4E81-8128-BA3C097FA3B5}" type="presOf" srcId="{7CD6960F-D236-4C19-8185-E9B0CBE091A1}" destId="{DD110D32-0AD4-4532-BD50-4005E38F5A20}" srcOrd="0" destOrd="0" presId="urn:microsoft.com/office/officeart/2005/8/layout/cycle8"/>
    <dgm:cxn modelId="{B52DC53C-456E-4C95-8946-C9B2BE1B7473}" type="presParOf" srcId="{14B438FA-47A2-4562-B4C0-5001C714017E}" destId="{81F80103-CECA-41B1-A0AA-FAED2CDC9B27}" srcOrd="0" destOrd="0" presId="urn:microsoft.com/office/officeart/2005/8/layout/cycle8"/>
    <dgm:cxn modelId="{B4B577A4-7911-492B-BBB2-AED96F494EEE}" type="presParOf" srcId="{14B438FA-47A2-4562-B4C0-5001C714017E}" destId="{AE960655-42C7-448A-B272-3610C438586A}" srcOrd="1" destOrd="0" presId="urn:microsoft.com/office/officeart/2005/8/layout/cycle8"/>
    <dgm:cxn modelId="{A34D6FE3-8F5D-4C30-B0F8-9B6A618BFF8D}" type="presParOf" srcId="{14B438FA-47A2-4562-B4C0-5001C714017E}" destId="{D7300596-A978-4A36-B52B-42475E2337CD}" srcOrd="2" destOrd="0" presId="urn:microsoft.com/office/officeart/2005/8/layout/cycle8"/>
    <dgm:cxn modelId="{70EC6C9F-1C78-4442-99F9-6653824BBB5F}" type="presParOf" srcId="{14B438FA-47A2-4562-B4C0-5001C714017E}" destId="{417AC1D2-199C-4717-964C-3CC1A9DE40F7}" srcOrd="3" destOrd="0" presId="urn:microsoft.com/office/officeart/2005/8/layout/cycle8"/>
    <dgm:cxn modelId="{ED25D315-AC9E-4F31-9BF0-E6A3A3DD6FE8}" type="presParOf" srcId="{14B438FA-47A2-4562-B4C0-5001C714017E}" destId="{FA9AA750-BE4E-407F-AA10-99DDF50C1DDA}" srcOrd="4" destOrd="0" presId="urn:microsoft.com/office/officeart/2005/8/layout/cycle8"/>
    <dgm:cxn modelId="{D43BE65B-9CD9-4746-8200-EF1ED2D76D65}" type="presParOf" srcId="{14B438FA-47A2-4562-B4C0-5001C714017E}" destId="{F973BD51-46BE-4F88-B9B0-5531AC8F3222}" srcOrd="5" destOrd="0" presId="urn:microsoft.com/office/officeart/2005/8/layout/cycle8"/>
    <dgm:cxn modelId="{1B34F871-EA57-410C-B843-6A34FA7A1486}" type="presParOf" srcId="{14B438FA-47A2-4562-B4C0-5001C714017E}" destId="{24EE92B6-BB0B-4B71-A7E8-3AAEAD035FC4}" srcOrd="6" destOrd="0" presId="urn:microsoft.com/office/officeart/2005/8/layout/cycle8"/>
    <dgm:cxn modelId="{19BB8A05-D7E5-4887-9D76-EBBBB667B2E5}" type="presParOf" srcId="{14B438FA-47A2-4562-B4C0-5001C714017E}" destId="{C61298F3-A26C-44D9-8D03-D21444218203}" srcOrd="7" destOrd="0" presId="urn:microsoft.com/office/officeart/2005/8/layout/cycle8"/>
    <dgm:cxn modelId="{C77ED0CE-C88A-404E-B77C-E9D148905B54}" type="presParOf" srcId="{14B438FA-47A2-4562-B4C0-5001C714017E}" destId="{603C487A-50C6-451B-AE7F-15415E48C1A4}" srcOrd="8" destOrd="0" presId="urn:microsoft.com/office/officeart/2005/8/layout/cycle8"/>
    <dgm:cxn modelId="{4678CD3E-EEF8-45F0-928B-FEF62CCE8BE4}" type="presParOf" srcId="{14B438FA-47A2-4562-B4C0-5001C714017E}" destId="{50C99921-231D-402B-9709-F0AE54C874A6}" srcOrd="9" destOrd="0" presId="urn:microsoft.com/office/officeart/2005/8/layout/cycle8"/>
    <dgm:cxn modelId="{9503A455-38DE-4BE2-85A1-7A0E7F0F1E2F}" type="presParOf" srcId="{14B438FA-47A2-4562-B4C0-5001C714017E}" destId="{1202B64C-DF82-4268-B3F0-9A73C80977BA}" srcOrd="10" destOrd="0" presId="urn:microsoft.com/office/officeart/2005/8/layout/cycle8"/>
    <dgm:cxn modelId="{3781BAC6-AB3E-405F-8B47-B92ACAE8D777}" type="presParOf" srcId="{14B438FA-47A2-4562-B4C0-5001C714017E}" destId="{28B9CC7A-7A18-4D64-97D2-01827A20A775}" srcOrd="11" destOrd="0" presId="urn:microsoft.com/office/officeart/2005/8/layout/cycle8"/>
    <dgm:cxn modelId="{B62C942F-3A51-4222-B06A-D31021EE515A}" type="presParOf" srcId="{14B438FA-47A2-4562-B4C0-5001C714017E}" destId="{A30DE0D7-A806-40A1-98B2-BB8A0377714D}" srcOrd="12" destOrd="0" presId="urn:microsoft.com/office/officeart/2005/8/layout/cycle8"/>
    <dgm:cxn modelId="{33767C7D-0AB2-4C8F-8549-2E771F5CE7AB}" type="presParOf" srcId="{14B438FA-47A2-4562-B4C0-5001C714017E}" destId="{B7E3C3FC-76D9-44FA-9D77-5A81A499E5EE}" srcOrd="13" destOrd="0" presId="urn:microsoft.com/office/officeart/2005/8/layout/cycle8"/>
    <dgm:cxn modelId="{B684423B-AAF6-4AF3-BDFB-7A97D2CA5CAA}" type="presParOf" srcId="{14B438FA-47A2-4562-B4C0-5001C714017E}" destId="{C831EC0C-AD77-44EA-B4D6-95A9439F2E39}" srcOrd="14" destOrd="0" presId="urn:microsoft.com/office/officeart/2005/8/layout/cycle8"/>
    <dgm:cxn modelId="{B7C7219E-BC6C-4892-9189-DB860F226951}" type="presParOf" srcId="{14B438FA-47A2-4562-B4C0-5001C714017E}" destId="{87E393FF-6D15-4DDC-9B4C-CFBDD93898AA}" srcOrd="15" destOrd="0" presId="urn:microsoft.com/office/officeart/2005/8/layout/cycle8"/>
    <dgm:cxn modelId="{0AA2BE0F-7E49-4B81-AA5F-818684547801}" type="presParOf" srcId="{14B438FA-47A2-4562-B4C0-5001C714017E}" destId="{5BB55738-8CE4-48B4-8E54-4A455026A817}" srcOrd="16" destOrd="0" presId="urn:microsoft.com/office/officeart/2005/8/layout/cycle8"/>
    <dgm:cxn modelId="{FF4973A8-8B1D-42C6-A7CC-D858928794DF}" type="presParOf" srcId="{14B438FA-47A2-4562-B4C0-5001C714017E}" destId="{F0B31072-DF78-4227-BAF3-7C06DC59E9AA}" srcOrd="17" destOrd="0" presId="urn:microsoft.com/office/officeart/2005/8/layout/cycle8"/>
    <dgm:cxn modelId="{99CB84D5-74EB-4DE7-8D00-5B6DD7231447}" type="presParOf" srcId="{14B438FA-47A2-4562-B4C0-5001C714017E}" destId="{97B9AF4D-0492-483C-86BF-D39A4A44B15F}" srcOrd="18" destOrd="0" presId="urn:microsoft.com/office/officeart/2005/8/layout/cycle8"/>
    <dgm:cxn modelId="{9B0DCA32-9D41-4A2C-BDF4-B6C18B7341C3}" type="presParOf" srcId="{14B438FA-47A2-4562-B4C0-5001C714017E}" destId="{AD83C926-76F6-477E-85F1-C20E5392C725}" srcOrd="19" destOrd="0" presId="urn:microsoft.com/office/officeart/2005/8/layout/cycle8"/>
    <dgm:cxn modelId="{6A15508E-37BC-4D30-9AA9-E8FE12212401}" type="presParOf" srcId="{14B438FA-47A2-4562-B4C0-5001C714017E}" destId="{960F203D-F13C-41AE-9B47-1D8BC7B47FF8}" srcOrd="20" destOrd="0" presId="urn:microsoft.com/office/officeart/2005/8/layout/cycle8"/>
    <dgm:cxn modelId="{44D9634F-0B49-4150-80C9-EC2C194DCD9D}" type="presParOf" srcId="{14B438FA-47A2-4562-B4C0-5001C714017E}" destId="{470219FD-F69E-43F4-AD4D-9EC638B14547}" srcOrd="21" destOrd="0" presId="urn:microsoft.com/office/officeart/2005/8/layout/cycle8"/>
    <dgm:cxn modelId="{DF93AF31-0175-4B3A-900F-00B4CFB4E7F3}" type="presParOf" srcId="{14B438FA-47A2-4562-B4C0-5001C714017E}" destId="{3D3D2C02-C6B3-4C8F-AD98-FB11249ADD00}" srcOrd="22" destOrd="0" presId="urn:microsoft.com/office/officeart/2005/8/layout/cycle8"/>
    <dgm:cxn modelId="{1C77DBF7-BAB4-4B6B-AC2A-214DA00D9CDE}" type="presParOf" srcId="{14B438FA-47A2-4562-B4C0-5001C714017E}" destId="{E1E99699-8C2A-4F21-9989-3A13A8E635C3}" srcOrd="23" destOrd="0" presId="urn:microsoft.com/office/officeart/2005/8/layout/cycle8"/>
    <dgm:cxn modelId="{FE85DDEB-0824-4313-A4AA-0D27F24C7F70}" type="presParOf" srcId="{14B438FA-47A2-4562-B4C0-5001C714017E}" destId="{DD110D32-0AD4-4532-BD50-4005E38F5A20}" srcOrd="24" destOrd="0" presId="urn:microsoft.com/office/officeart/2005/8/layout/cycle8"/>
    <dgm:cxn modelId="{6867997E-1337-41F8-85EB-D2150A3A20B2}" type="presParOf" srcId="{14B438FA-47A2-4562-B4C0-5001C714017E}" destId="{B8A6C0E4-2195-4A6A-8A83-131D511AC235}" srcOrd="25" destOrd="0" presId="urn:microsoft.com/office/officeart/2005/8/layout/cycle8"/>
    <dgm:cxn modelId="{D1A5C29D-2C46-4E4E-A220-6ED6A09E332D}" type="presParOf" srcId="{14B438FA-47A2-4562-B4C0-5001C714017E}" destId="{51CE992B-E212-4E0D-865C-C2F80D9687BD}" srcOrd="26" destOrd="0" presId="urn:microsoft.com/office/officeart/2005/8/layout/cycle8"/>
    <dgm:cxn modelId="{D70DD003-D6E1-4BB0-8D0F-AC52AC2150F8}" type="presParOf" srcId="{14B438FA-47A2-4562-B4C0-5001C714017E}" destId="{F8005B44-04AF-4F28-8032-2F10150BFA58}" srcOrd="27" destOrd="0" presId="urn:microsoft.com/office/officeart/2005/8/layout/cycle8"/>
    <dgm:cxn modelId="{08E20180-C7D2-467B-A430-1A0C111898CE}" type="presParOf" srcId="{14B438FA-47A2-4562-B4C0-5001C714017E}" destId="{A547F9F3-7A66-4AD0-A47B-F2E511E65E28}" srcOrd="28" destOrd="0" presId="urn:microsoft.com/office/officeart/2005/8/layout/cycle8"/>
    <dgm:cxn modelId="{FBE3166E-6D86-4ABB-A5B6-F8B1CF4177A4}" type="presParOf" srcId="{14B438FA-47A2-4562-B4C0-5001C714017E}" destId="{6AE11D13-484B-4F4B-B26A-9AD09F66158C}" srcOrd="29" destOrd="0" presId="urn:microsoft.com/office/officeart/2005/8/layout/cycle8"/>
    <dgm:cxn modelId="{B035E8D5-7319-4A1F-8990-0789A6C48052}" type="presParOf" srcId="{14B438FA-47A2-4562-B4C0-5001C714017E}" destId="{A2689FFD-DBDE-4C45-B848-F99A45F7F4FE}" srcOrd="30" destOrd="0" presId="urn:microsoft.com/office/officeart/2005/8/layout/cycle8"/>
    <dgm:cxn modelId="{BF855A78-5098-4134-8120-428472E5AEA8}" type="presParOf" srcId="{14B438FA-47A2-4562-B4C0-5001C714017E}" destId="{16AA36C1-172E-43C1-8024-9013755911F5}" srcOrd="31" destOrd="0" presId="urn:microsoft.com/office/officeart/2005/8/layout/cycle8"/>
    <dgm:cxn modelId="{7F0AC6EB-1390-48A4-96A9-39BFCC909267}" type="presParOf" srcId="{14B438FA-47A2-4562-B4C0-5001C714017E}" destId="{537B876F-74AC-4D38-B137-7C61BE4CA9D8}" srcOrd="32" destOrd="0" presId="urn:microsoft.com/office/officeart/2005/8/layout/cycle8"/>
    <dgm:cxn modelId="{0A39888F-AF01-4090-B334-371D9A67D22A}" type="presParOf" srcId="{14B438FA-47A2-4562-B4C0-5001C714017E}" destId="{DB559F46-FA73-4B44-8093-95310A1D7385}" srcOrd="33" destOrd="0" presId="urn:microsoft.com/office/officeart/2005/8/layout/cycle8"/>
    <dgm:cxn modelId="{E7261579-11F5-413E-B49D-D344615307AB}" type="presParOf" srcId="{14B438FA-47A2-4562-B4C0-5001C714017E}" destId="{6610BFE9-69F6-420C-A20D-037246018F42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AABC60-523E-4AB3-AAEF-95E033A462D1}" type="doc">
      <dgm:prSet loTypeId="urn:microsoft.com/office/officeart/2005/8/layout/radial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1314C57-CC98-4968-BBCE-C2F234382976}">
      <dgm:prSet phldrT="[文字]"/>
      <dgm:spPr/>
      <dgm:t>
        <a:bodyPr/>
        <a:lstStyle/>
        <a:p>
          <a:r>
            <a:rPr lang="zh-TW" altLang="en-US" dirty="0" smtClean="0"/>
            <a:t>選材方法</a:t>
          </a:r>
          <a:endParaRPr lang="zh-TW" altLang="en-US" dirty="0"/>
        </a:p>
      </dgm:t>
    </dgm:pt>
    <dgm:pt modelId="{1CE72A8B-E339-488C-87C8-839A4EF852C8}" type="parTrans" cxnId="{3C8A90D3-626B-40E7-870F-173670FBE826}">
      <dgm:prSet/>
      <dgm:spPr/>
      <dgm:t>
        <a:bodyPr/>
        <a:lstStyle/>
        <a:p>
          <a:endParaRPr lang="zh-TW" altLang="en-US"/>
        </a:p>
      </dgm:t>
    </dgm:pt>
    <dgm:pt modelId="{7973E485-58DB-4350-9D0E-3DE1A3C8DED0}" type="sibTrans" cxnId="{3C8A90D3-626B-40E7-870F-173670FBE826}">
      <dgm:prSet/>
      <dgm:spPr/>
      <dgm:t>
        <a:bodyPr/>
        <a:lstStyle/>
        <a:p>
          <a:endParaRPr lang="zh-TW" altLang="en-US"/>
        </a:p>
      </dgm:t>
    </dgm:pt>
    <dgm:pt modelId="{25339FA9-8E00-48D7-AD9A-5912B9A9D5BA}">
      <dgm:prSet phldrT="[文字]"/>
      <dgm:spPr/>
      <dgm:t>
        <a:bodyPr/>
        <a:lstStyle/>
        <a:p>
          <a:r>
            <a:rPr lang="zh-TW" altLang="en-US" dirty="0" smtClean="0"/>
            <a:t>遺傳</a:t>
          </a:r>
          <a:endParaRPr lang="zh-TW" altLang="en-US" dirty="0"/>
        </a:p>
      </dgm:t>
    </dgm:pt>
    <dgm:pt modelId="{5594807E-FA7F-4216-AF20-873A3DDDC25B}" type="parTrans" cxnId="{83FEB74F-C3A0-408A-8193-DA07D679D52B}">
      <dgm:prSet/>
      <dgm:spPr/>
      <dgm:t>
        <a:bodyPr/>
        <a:lstStyle/>
        <a:p>
          <a:endParaRPr lang="zh-TW" altLang="en-US"/>
        </a:p>
      </dgm:t>
    </dgm:pt>
    <dgm:pt modelId="{C46A7697-0C90-4A67-84A4-110CF130F103}" type="sibTrans" cxnId="{83FEB74F-C3A0-408A-8193-DA07D679D52B}">
      <dgm:prSet/>
      <dgm:spPr/>
      <dgm:t>
        <a:bodyPr/>
        <a:lstStyle/>
        <a:p>
          <a:endParaRPr lang="zh-TW" altLang="en-US"/>
        </a:p>
      </dgm:t>
    </dgm:pt>
    <dgm:pt modelId="{BC4C6B9E-A74C-4E23-A031-E9CF2222FD27}">
      <dgm:prSet phldrT="[文字]"/>
      <dgm:spPr/>
      <dgm:t>
        <a:bodyPr/>
        <a:lstStyle/>
        <a:p>
          <a:r>
            <a:rPr lang="zh-TW" altLang="en-US" dirty="0" smtClean="0"/>
            <a:t>身體型態</a:t>
          </a:r>
          <a:endParaRPr lang="zh-TW" altLang="en-US" dirty="0"/>
        </a:p>
      </dgm:t>
    </dgm:pt>
    <dgm:pt modelId="{0112D392-7A35-41DA-B8E1-0734946ABE4E}" type="parTrans" cxnId="{413A91E6-CB73-45CC-936C-925028BF60CF}">
      <dgm:prSet/>
      <dgm:spPr/>
      <dgm:t>
        <a:bodyPr/>
        <a:lstStyle/>
        <a:p>
          <a:endParaRPr lang="zh-TW" altLang="en-US"/>
        </a:p>
      </dgm:t>
    </dgm:pt>
    <dgm:pt modelId="{5BC73C23-60DD-4327-9DD2-AD48351B21DA}" type="sibTrans" cxnId="{413A91E6-CB73-45CC-936C-925028BF60CF}">
      <dgm:prSet/>
      <dgm:spPr/>
      <dgm:t>
        <a:bodyPr/>
        <a:lstStyle/>
        <a:p>
          <a:endParaRPr lang="zh-TW" altLang="en-US"/>
        </a:p>
      </dgm:t>
    </dgm:pt>
    <dgm:pt modelId="{D3D06F36-AC8B-458A-B36C-0AE1DBFCDAB6}">
      <dgm:prSet phldrT="[文字]"/>
      <dgm:spPr/>
      <dgm:t>
        <a:bodyPr/>
        <a:lstStyle/>
        <a:p>
          <a:r>
            <a:rPr lang="zh-TW" altLang="en-US" dirty="0" smtClean="0"/>
            <a:t>運動素質</a:t>
          </a:r>
          <a:endParaRPr lang="zh-TW" altLang="en-US" dirty="0"/>
        </a:p>
      </dgm:t>
    </dgm:pt>
    <dgm:pt modelId="{9C7AEC37-8087-4B42-9C93-D522603CF954}" type="parTrans" cxnId="{D890D918-299B-49AD-AE0C-4948249D87CF}">
      <dgm:prSet/>
      <dgm:spPr/>
      <dgm:t>
        <a:bodyPr/>
        <a:lstStyle/>
        <a:p>
          <a:endParaRPr lang="zh-TW" altLang="en-US"/>
        </a:p>
      </dgm:t>
    </dgm:pt>
    <dgm:pt modelId="{99E9242E-AFAC-4CD3-A03A-346295722276}" type="sibTrans" cxnId="{D890D918-299B-49AD-AE0C-4948249D87CF}">
      <dgm:prSet/>
      <dgm:spPr/>
      <dgm:t>
        <a:bodyPr/>
        <a:lstStyle/>
        <a:p>
          <a:endParaRPr lang="zh-TW" altLang="en-US"/>
        </a:p>
      </dgm:t>
    </dgm:pt>
    <dgm:pt modelId="{49B9AB68-304D-4381-85C5-2F8A913695F3}">
      <dgm:prSet phldrT="[文字]"/>
      <dgm:spPr/>
      <dgm:t>
        <a:bodyPr/>
        <a:lstStyle/>
        <a:p>
          <a:r>
            <a:rPr lang="zh-TW" altLang="en-US" dirty="0" smtClean="0"/>
            <a:t>生理機能</a:t>
          </a:r>
          <a:endParaRPr lang="zh-TW" altLang="en-US" dirty="0"/>
        </a:p>
      </dgm:t>
    </dgm:pt>
    <dgm:pt modelId="{9C035E05-8618-44A3-BC59-9D25D26F8C88}" type="parTrans" cxnId="{9E7698FC-1839-4DB9-B107-9030AA46810D}">
      <dgm:prSet/>
      <dgm:spPr/>
      <dgm:t>
        <a:bodyPr/>
        <a:lstStyle/>
        <a:p>
          <a:endParaRPr lang="zh-TW" altLang="en-US"/>
        </a:p>
      </dgm:t>
    </dgm:pt>
    <dgm:pt modelId="{882D967B-1AC8-429D-A044-BF7CD95EA1A5}" type="sibTrans" cxnId="{9E7698FC-1839-4DB9-B107-9030AA46810D}">
      <dgm:prSet/>
      <dgm:spPr/>
      <dgm:t>
        <a:bodyPr/>
        <a:lstStyle/>
        <a:p>
          <a:endParaRPr lang="zh-TW" altLang="en-US"/>
        </a:p>
      </dgm:t>
    </dgm:pt>
    <dgm:pt modelId="{6F0ACFD6-0546-45BF-9F71-33CF4CCBEC67}">
      <dgm:prSet phldrT="[文字]" phldr="1"/>
      <dgm:spPr/>
      <dgm:t>
        <a:bodyPr/>
        <a:lstStyle/>
        <a:p>
          <a:endParaRPr lang="zh-TW" altLang="en-US"/>
        </a:p>
      </dgm:t>
    </dgm:pt>
    <dgm:pt modelId="{4B5DFC84-94BF-44E9-9316-4E0BD4CF1DBA}" type="parTrans" cxnId="{FBC869DD-CAC0-4826-B90C-B3E391D21CC7}">
      <dgm:prSet/>
      <dgm:spPr/>
      <dgm:t>
        <a:bodyPr/>
        <a:lstStyle/>
        <a:p>
          <a:endParaRPr lang="zh-TW" altLang="en-US"/>
        </a:p>
      </dgm:t>
    </dgm:pt>
    <dgm:pt modelId="{4794F22C-458C-4083-BBF1-8C25EE7342A9}" type="sibTrans" cxnId="{FBC869DD-CAC0-4826-B90C-B3E391D21CC7}">
      <dgm:prSet/>
      <dgm:spPr/>
      <dgm:t>
        <a:bodyPr/>
        <a:lstStyle/>
        <a:p>
          <a:endParaRPr lang="zh-TW" altLang="en-US"/>
        </a:p>
      </dgm:t>
    </dgm:pt>
    <dgm:pt modelId="{C5272B1C-6931-47AA-B6CB-064565D533B7}">
      <dgm:prSet phldrT="[文字]"/>
      <dgm:spPr/>
      <dgm:t>
        <a:bodyPr/>
        <a:lstStyle/>
        <a:p>
          <a:r>
            <a:rPr lang="zh-TW" altLang="en-US" dirty="0" smtClean="0"/>
            <a:t>運動生化</a:t>
          </a:r>
          <a:endParaRPr lang="zh-TW" altLang="en-US" dirty="0"/>
        </a:p>
      </dgm:t>
    </dgm:pt>
    <dgm:pt modelId="{D86FBD68-55B3-4DBD-84CC-B74915D0B80F}" type="parTrans" cxnId="{AB7B83E6-D382-4196-A9BB-9DADE4AB3930}">
      <dgm:prSet/>
      <dgm:spPr/>
      <dgm:t>
        <a:bodyPr/>
        <a:lstStyle/>
        <a:p>
          <a:endParaRPr lang="zh-TW" altLang="en-US"/>
        </a:p>
      </dgm:t>
    </dgm:pt>
    <dgm:pt modelId="{C6052DCA-20DC-4B63-ABC7-D4D47ED61139}" type="sibTrans" cxnId="{AB7B83E6-D382-4196-A9BB-9DADE4AB3930}">
      <dgm:prSet/>
      <dgm:spPr/>
      <dgm:t>
        <a:bodyPr/>
        <a:lstStyle/>
        <a:p>
          <a:endParaRPr lang="zh-TW" altLang="en-US"/>
        </a:p>
      </dgm:t>
    </dgm:pt>
    <dgm:pt modelId="{0A9EA071-F82D-4EEC-9870-6104F20741D6}">
      <dgm:prSet phldrT="[文字]"/>
      <dgm:spPr/>
      <dgm:t>
        <a:bodyPr/>
        <a:lstStyle/>
        <a:p>
          <a:r>
            <a:rPr lang="zh-TW" altLang="en-US" dirty="0" smtClean="0"/>
            <a:t>運動心理</a:t>
          </a:r>
          <a:endParaRPr lang="zh-TW" altLang="en-US" dirty="0"/>
        </a:p>
      </dgm:t>
    </dgm:pt>
    <dgm:pt modelId="{5C2A4EC8-910B-4ED5-B9A1-340A225149B1}" type="parTrans" cxnId="{6E0AAF9D-5960-4D69-A91B-3874A8AA00FB}">
      <dgm:prSet/>
      <dgm:spPr/>
      <dgm:t>
        <a:bodyPr/>
        <a:lstStyle/>
        <a:p>
          <a:endParaRPr lang="zh-TW" altLang="en-US"/>
        </a:p>
      </dgm:t>
    </dgm:pt>
    <dgm:pt modelId="{01F93AD5-2753-40BD-A0FC-314471F8EEBA}" type="sibTrans" cxnId="{6E0AAF9D-5960-4D69-A91B-3874A8AA00FB}">
      <dgm:prSet/>
      <dgm:spPr/>
      <dgm:t>
        <a:bodyPr/>
        <a:lstStyle/>
        <a:p>
          <a:endParaRPr lang="zh-TW" altLang="en-US"/>
        </a:p>
      </dgm:t>
    </dgm:pt>
    <dgm:pt modelId="{E359F92B-80F8-49D7-A5EF-32D8ED484CA4}">
      <dgm:prSet phldrT="[文字]"/>
      <dgm:spPr/>
      <dgm:t>
        <a:bodyPr/>
        <a:lstStyle/>
        <a:p>
          <a:r>
            <a:rPr lang="zh-TW" altLang="en-US" dirty="0" smtClean="0"/>
            <a:t>運動技能</a:t>
          </a:r>
          <a:endParaRPr lang="zh-TW" altLang="en-US" dirty="0"/>
        </a:p>
      </dgm:t>
    </dgm:pt>
    <dgm:pt modelId="{34608ED2-36AB-4916-997E-7CEF9AA20014}" type="parTrans" cxnId="{B891F7F0-0F1F-41F9-BCC5-330FD253EB78}">
      <dgm:prSet/>
      <dgm:spPr/>
      <dgm:t>
        <a:bodyPr/>
        <a:lstStyle/>
        <a:p>
          <a:endParaRPr lang="zh-TW" altLang="en-US"/>
        </a:p>
      </dgm:t>
    </dgm:pt>
    <dgm:pt modelId="{CD8151FB-877C-4D39-8B5F-16A9BC87908C}" type="sibTrans" cxnId="{B891F7F0-0F1F-41F9-BCC5-330FD253EB78}">
      <dgm:prSet/>
      <dgm:spPr/>
      <dgm:t>
        <a:bodyPr/>
        <a:lstStyle/>
        <a:p>
          <a:endParaRPr lang="zh-TW" altLang="en-US"/>
        </a:p>
      </dgm:t>
    </dgm:pt>
    <dgm:pt modelId="{05EB094D-BD8F-40A1-90DE-F3B3F35F933A}" type="pres">
      <dgm:prSet presAssocID="{25AABC60-523E-4AB3-AAEF-95E033A462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04B79BF-6655-4637-9255-62EF1C629BCA}" type="pres">
      <dgm:prSet presAssocID="{11314C57-CC98-4968-BBCE-C2F234382976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F9E6F2E0-2D97-42F1-9436-36349D0734C3}" type="pres">
      <dgm:prSet presAssocID="{5594807E-FA7F-4216-AF20-873A3DDDC25B}" presName="Name9" presStyleLbl="parChTrans1D2" presStyleIdx="0" presStyleCnt="7"/>
      <dgm:spPr/>
      <dgm:t>
        <a:bodyPr/>
        <a:lstStyle/>
        <a:p>
          <a:endParaRPr lang="zh-TW" altLang="en-US"/>
        </a:p>
      </dgm:t>
    </dgm:pt>
    <dgm:pt modelId="{01B69247-23B1-4798-8D26-77F4AAAEEE98}" type="pres">
      <dgm:prSet presAssocID="{5594807E-FA7F-4216-AF20-873A3DDDC25B}" presName="connTx" presStyleLbl="parChTrans1D2" presStyleIdx="0" presStyleCnt="7"/>
      <dgm:spPr/>
      <dgm:t>
        <a:bodyPr/>
        <a:lstStyle/>
        <a:p>
          <a:endParaRPr lang="zh-TW" altLang="en-US"/>
        </a:p>
      </dgm:t>
    </dgm:pt>
    <dgm:pt modelId="{2C16F451-FCB3-4DA1-8FEF-6D32A748CF27}" type="pres">
      <dgm:prSet presAssocID="{25339FA9-8E00-48D7-AD9A-5912B9A9D5BA}" presName="node" presStyleLbl="node1" presStyleIdx="0" presStyleCnt="7" custRadScaleRad="100116" custRadScaleInc="42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955CC5-F6FB-47B1-9E76-D9135B10810A}" type="pres">
      <dgm:prSet presAssocID="{0112D392-7A35-41DA-B8E1-0734946ABE4E}" presName="Name9" presStyleLbl="parChTrans1D2" presStyleIdx="1" presStyleCnt="7"/>
      <dgm:spPr/>
      <dgm:t>
        <a:bodyPr/>
        <a:lstStyle/>
        <a:p>
          <a:endParaRPr lang="zh-TW" altLang="en-US"/>
        </a:p>
      </dgm:t>
    </dgm:pt>
    <dgm:pt modelId="{C5F74323-12D0-4167-87B5-7419B8A4653F}" type="pres">
      <dgm:prSet presAssocID="{0112D392-7A35-41DA-B8E1-0734946ABE4E}" presName="connTx" presStyleLbl="parChTrans1D2" presStyleIdx="1" presStyleCnt="7"/>
      <dgm:spPr/>
      <dgm:t>
        <a:bodyPr/>
        <a:lstStyle/>
        <a:p>
          <a:endParaRPr lang="zh-TW" altLang="en-US"/>
        </a:p>
      </dgm:t>
    </dgm:pt>
    <dgm:pt modelId="{6F3C0AB1-5335-4D05-967A-001607D7D295}" type="pres">
      <dgm:prSet presAssocID="{BC4C6B9E-A74C-4E23-A031-E9CF2222FD2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C93956-3729-429C-9ECF-645C5407DDAE}" type="pres">
      <dgm:prSet presAssocID="{9C7AEC37-8087-4B42-9C93-D522603CF954}" presName="Name9" presStyleLbl="parChTrans1D2" presStyleIdx="2" presStyleCnt="7"/>
      <dgm:spPr/>
      <dgm:t>
        <a:bodyPr/>
        <a:lstStyle/>
        <a:p>
          <a:endParaRPr lang="zh-TW" altLang="en-US"/>
        </a:p>
      </dgm:t>
    </dgm:pt>
    <dgm:pt modelId="{55651525-B07D-4D52-8FA9-2F5D1BDCB23B}" type="pres">
      <dgm:prSet presAssocID="{9C7AEC37-8087-4B42-9C93-D522603CF954}" presName="connTx" presStyleLbl="parChTrans1D2" presStyleIdx="2" presStyleCnt="7"/>
      <dgm:spPr/>
      <dgm:t>
        <a:bodyPr/>
        <a:lstStyle/>
        <a:p>
          <a:endParaRPr lang="zh-TW" altLang="en-US"/>
        </a:p>
      </dgm:t>
    </dgm:pt>
    <dgm:pt modelId="{4A303F0D-9E49-444D-969B-BD640712759D}" type="pres">
      <dgm:prSet presAssocID="{D3D06F36-AC8B-458A-B36C-0AE1DBFCDAB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4B770E-8926-44CA-97C3-3C2F2CD983BA}" type="pres">
      <dgm:prSet presAssocID="{9C035E05-8618-44A3-BC59-9D25D26F8C88}" presName="Name9" presStyleLbl="parChTrans1D2" presStyleIdx="3" presStyleCnt="7"/>
      <dgm:spPr/>
      <dgm:t>
        <a:bodyPr/>
        <a:lstStyle/>
        <a:p>
          <a:endParaRPr lang="zh-TW" altLang="en-US"/>
        </a:p>
      </dgm:t>
    </dgm:pt>
    <dgm:pt modelId="{68234640-2100-4201-87D3-96E4FCCE2A27}" type="pres">
      <dgm:prSet presAssocID="{9C035E05-8618-44A3-BC59-9D25D26F8C88}" presName="connTx" presStyleLbl="parChTrans1D2" presStyleIdx="3" presStyleCnt="7"/>
      <dgm:spPr/>
      <dgm:t>
        <a:bodyPr/>
        <a:lstStyle/>
        <a:p>
          <a:endParaRPr lang="zh-TW" altLang="en-US"/>
        </a:p>
      </dgm:t>
    </dgm:pt>
    <dgm:pt modelId="{90CCFB57-261C-4474-8A35-1FFCF7C341EA}" type="pres">
      <dgm:prSet presAssocID="{49B9AB68-304D-4381-85C5-2F8A913695F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CD21C-5312-4EF2-BBDC-13E28FE0CC1D}" type="pres">
      <dgm:prSet presAssocID="{D86FBD68-55B3-4DBD-84CC-B74915D0B80F}" presName="Name9" presStyleLbl="parChTrans1D2" presStyleIdx="4" presStyleCnt="7"/>
      <dgm:spPr/>
      <dgm:t>
        <a:bodyPr/>
        <a:lstStyle/>
        <a:p>
          <a:endParaRPr lang="zh-TW" altLang="en-US"/>
        </a:p>
      </dgm:t>
    </dgm:pt>
    <dgm:pt modelId="{3F782D04-40A2-4F88-84D4-E10B4695697F}" type="pres">
      <dgm:prSet presAssocID="{D86FBD68-55B3-4DBD-84CC-B74915D0B80F}" presName="connTx" presStyleLbl="parChTrans1D2" presStyleIdx="4" presStyleCnt="7"/>
      <dgm:spPr/>
      <dgm:t>
        <a:bodyPr/>
        <a:lstStyle/>
        <a:p>
          <a:endParaRPr lang="zh-TW" altLang="en-US"/>
        </a:p>
      </dgm:t>
    </dgm:pt>
    <dgm:pt modelId="{B18D4886-B978-4E44-BD86-C5E919294E4C}" type="pres">
      <dgm:prSet presAssocID="{C5272B1C-6931-47AA-B6CB-064565D533B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5BD190-933D-4D23-A71F-02A41722D2FE}" type="pres">
      <dgm:prSet presAssocID="{5C2A4EC8-910B-4ED5-B9A1-340A225149B1}" presName="Name9" presStyleLbl="parChTrans1D2" presStyleIdx="5" presStyleCnt="7"/>
      <dgm:spPr/>
      <dgm:t>
        <a:bodyPr/>
        <a:lstStyle/>
        <a:p>
          <a:endParaRPr lang="zh-TW" altLang="en-US"/>
        </a:p>
      </dgm:t>
    </dgm:pt>
    <dgm:pt modelId="{F65583B5-0F65-4C06-93C5-3605127ED0B1}" type="pres">
      <dgm:prSet presAssocID="{5C2A4EC8-910B-4ED5-B9A1-340A225149B1}" presName="connTx" presStyleLbl="parChTrans1D2" presStyleIdx="5" presStyleCnt="7"/>
      <dgm:spPr/>
      <dgm:t>
        <a:bodyPr/>
        <a:lstStyle/>
        <a:p>
          <a:endParaRPr lang="zh-TW" altLang="en-US"/>
        </a:p>
      </dgm:t>
    </dgm:pt>
    <dgm:pt modelId="{29B15E7D-F87E-45D6-8CB6-E5E5B6BEC4B6}" type="pres">
      <dgm:prSet presAssocID="{0A9EA071-F82D-4EEC-9870-6104F20741D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84A147-6E03-4B03-8CF3-E053EE663B6C}" type="pres">
      <dgm:prSet presAssocID="{34608ED2-36AB-4916-997E-7CEF9AA20014}" presName="Name9" presStyleLbl="parChTrans1D2" presStyleIdx="6" presStyleCnt="7"/>
      <dgm:spPr/>
      <dgm:t>
        <a:bodyPr/>
        <a:lstStyle/>
        <a:p>
          <a:endParaRPr lang="zh-TW" altLang="en-US"/>
        </a:p>
      </dgm:t>
    </dgm:pt>
    <dgm:pt modelId="{2036EA19-6C0D-48BC-A744-7470169D471F}" type="pres">
      <dgm:prSet presAssocID="{34608ED2-36AB-4916-997E-7CEF9AA20014}" presName="connTx" presStyleLbl="parChTrans1D2" presStyleIdx="6" presStyleCnt="7"/>
      <dgm:spPr/>
      <dgm:t>
        <a:bodyPr/>
        <a:lstStyle/>
        <a:p>
          <a:endParaRPr lang="zh-TW" altLang="en-US"/>
        </a:p>
      </dgm:t>
    </dgm:pt>
    <dgm:pt modelId="{D6302826-3C73-4A55-A281-14E4A0FB9083}" type="pres">
      <dgm:prSet presAssocID="{E359F92B-80F8-49D7-A5EF-32D8ED484CA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AA8D666-1236-44A3-A7F7-C0A2ADC8A530}" type="presOf" srcId="{9C035E05-8618-44A3-BC59-9D25D26F8C88}" destId="{054B770E-8926-44CA-97C3-3C2F2CD983BA}" srcOrd="0" destOrd="0" presId="urn:microsoft.com/office/officeart/2005/8/layout/radial1"/>
    <dgm:cxn modelId="{DFFC4FA8-F17B-4B4A-BE4E-A8E44616BF7C}" type="presOf" srcId="{5C2A4EC8-910B-4ED5-B9A1-340A225149B1}" destId="{365BD190-933D-4D23-A71F-02A41722D2FE}" srcOrd="0" destOrd="0" presId="urn:microsoft.com/office/officeart/2005/8/layout/radial1"/>
    <dgm:cxn modelId="{3C8A90D3-626B-40E7-870F-173670FBE826}" srcId="{25AABC60-523E-4AB3-AAEF-95E033A462D1}" destId="{11314C57-CC98-4968-BBCE-C2F234382976}" srcOrd="0" destOrd="0" parTransId="{1CE72A8B-E339-488C-87C8-839A4EF852C8}" sibTransId="{7973E485-58DB-4350-9D0E-3DE1A3C8DED0}"/>
    <dgm:cxn modelId="{4441CD31-A69F-46F0-A414-D774D914832B}" type="presOf" srcId="{25339FA9-8E00-48D7-AD9A-5912B9A9D5BA}" destId="{2C16F451-FCB3-4DA1-8FEF-6D32A748CF27}" srcOrd="0" destOrd="0" presId="urn:microsoft.com/office/officeart/2005/8/layout/radial1"/>
    <dgm:cxn modelId="{0F8BAD11-2C49-4C65-9F06-2FD881EC01FD}" type="presOf" srcId="{5C2A4EC8-910B-4ED5-B9A1-340A225149B1}" destId="{F65583B5-0F65-4C06-93C5-3605127ED0B1}" srcOrd="1" destOrd="0" presId="urn:microsoft.com/office/officeart/2005/8/layout/radial1"/>
    <dgm:cxn modelId="{FBC869DD-CAC0-4826-B90C-B3E391D21CC7}" srcId="{25AABC60-523E-4AB3-AAEF-95E033A462D1}" destId="{6F0ACFD6-0546-45BF-9F71-33CF4CCBEC67}" srcOrd="1" destOrd="0" parTransId="{4B5DFC84-94BF-44E9-9316-4E0BD4CF1DBA}" sibTransId="{4794F22C-458C-4083-BBF1-8C25EE7342A9}"/>
    <dgm:cxn modelId="{97FD6C7C-7B08-4022-AA98-CD6DA9383455}" type="presOf" srcId="{9C7AEC37-8087-4B42-9C93-D522603CF954}" destId="{55651525-B07D-4D52-8FA9-2F5D1BDCB23B}" srcOrd="1" destOrd="0" presId="urn:microsoft.com/office/officeart/2005/8/layout/radial1"/>
    <dgm:cxn modelId="{4BB71ED9-FC95-4227-86D7-0ACAF9EFB0EE}" type="presOf" srcId="{9C035E05-8618-44A3-BC59-9D25D26F8C88}" destId="{68234640-2100-4201-87D3-96E4FCCE2A27}" srcOrd="1" destOrd="0" presId="urn:microsoft.com/office/officeart/2005/8/layout/radial1"/>
    <dgm:cxn modelId="{D890D918-299B-49AD-AE0C-4948249D87CF}" srcId="{11314C57-CC98-4968-BBCE-C2F234382976}" destId="{D3D06F36-AC8B-458A-B36C-0AE1DBFCDAB6}" srcOrd="2" destOrd="0" parTransId="{9C7AEC37-8087-4B42-9C93-D522603CF954}" sibTransId="{99E9242E-AFAC-4CD3-A03A-346295722276}"/>
    <dgm:cxn modelId="{622A2505-3DE9-4EBF-A1E6-0AF34715BFFB}" type="presOf" srcId="{25AABC60-523E-4AB3-AAEF-95E033A462D1}" destId="{05EB094D-BD8F-40A1-90DE-F3B3F35F933A}" srcOrd="0" destOrd="0" presId="urn:microsoft.com/office/officeart/2005/8/layout/radial1"/>
    <dgm:cxn modelId="{B891F7F0-0F1F-41F9-BCC5-330FD253EB78}" srcId="{11314C57-CC98-4968-BBCE-C2F234382976}" destId="{E359F92B-80F8-49D7-A5EF-32D8ED484CA4}" srcOrd="6" destOrd="0" parTransId="{34608ED2-36AB-4916-997E-7CEF9AA20014}" sibTransId="{CD8151FB-877C-4D39-8B5F-16A9BC87908C}"/>
    <dgm:cxn modelId="{B41F9C2C-C1C2-44C9-AB01-31321585DA47}" type="presOf" srcId="{C5272B1C-6931-47AA-B6CB-064565D533B7}" destId="{B18D4886-B978-4E44-BD86-C5E919294E4C}" srcOrd="0" destOrd="0" presId="urn:microsoft.com/office/officeart/2005/8/layout/radial1"/>
    <dgm:cxn modelId="{688E8ACF-DCD3-4ECE-9202-EAC8074FB917}" type="presOf" srcId="{34608ED2-36AB-4916-997E-7CEF9AA20014}" destId="{6684A147-6E03-4B03-8CF3-E053EE663B6C}" srcOrd="0" destOrd="0" presId="urn:microsoft.com/office/officeart/2005/8/layout/radial1"/>
    <dgm:cxn modelId="{AB7B83E6-D382-4196-A9BB-9DADE4AB3930}" srcId="{11314C57-CC98-4968-BBCE-C2F234382976}" destId="{C5272B1C-6931-47AA-B6CB-064565D533B7}" srcOrd="4" destOrd="0" parTransId="{D86FBD68-55B3-4DBD-84CC-B74915D0B80F}" sibTransId="{C6052DCA-20DC-4B63-ABC7-D4D47ED61139}"/>
    <dgm:cxn modelId="{6E0AAF9D-5960-4D69-A91B-3874A8AA00FB}" srcId="{11314C57-CC98-4968-BBCE-C2F234382976}" destId="{0A9EA071-F82D-4EEC-9870-6104F20741D6}" srcOrd="5" destOrd="0" parTransId="{5C2A4EC8-910B-4ED5-B9A1-340A225149B1}" sibTransId="{01F93AD5-2753-40BD-A0FC-314471F8EEBA}"/>
    <dgm:cxn modelId="{C8F3F0FC-5A57-4C5E-AA3B-7DB95EC34F84}" type="presOf" srcId="{49B9AB68-304D-4381-85C5-2F8A913695F3}" destId="{90CCFB57-261C-4474-8A35-1FFCF7C341EA}" srcOrd="0" destOrd="0" presId="urn:microsoft.com/office/officeart/2005/8/layout/radial1"/>
    <dgm:cxn modelId="{4F649A26-B3C3-4BE0-8BD9-D5AFD53A6F0B}" type="presOf" srcId="{0112D392-7A35-41DA-B8E1-0734946ABE4E}" destId="{C5F74323-12D0-4167-87B5-7419B8A4653F}" srcOrd="1" destOrd="0" presId="urn:microsoft.com/office/officeart/2005/8/layout/radial1"/>
    <dgm:cxn modelId="{783D3423-5ED1-4C72-92E4-266B1D6743E2}" type="presOf" srcId="{D3D06F36-AC8B-458A-B36C-0AE1DBFCDAB6}" destId="{4A303F0D-9E49-444D-969B-BD640712759D}" srcOrd="0" destOrd="0" presId="urn:microsoft.com/office/officeart/2005/8/layout/radial1"/>
    <dgm:cxn modelId="{413A91E6-CB73-45CC-936C-925028BF60CF}" srcId="{11314C57-CC98-4968-BBCE-C2F234382976}" destId="{BC4C6B9E-A74C-4E23-A031-E9CF2222FD27}" srcOrd="1" destOrd="0" parTransId="{0112D392-7A35-41DA-B8E1-0734946ABE4E}" sibTransId="{5BC73C23-60DD-4327-9DD2-AD48351B21DA}"/>
    <dgm:cxn modelId="{12B97178-55BC-4923-A4B0-C6F069393D56}" type="presOf" srcId="{0A9EA071-F82D-4EEC-9870-6104F20741D6}" destId="{29B15E7D-F87E-45D6-8CB6-E5E5B6BEC4B6}" srcOrd="0" destOrd="0" presId="urn:microsoft.com/office/officeart/2005/8/layout/radial1"/>
    <dgm:cxn modelId="{9E7698FC-1839-4DB9-B107-9030AA46810D}" srcId="{11314C57-CC98-4968-BBCE-C2F234382976}" destId="{49B9AB68-304D-4381-85C5-2F8A913695F3}" srcOrd="3" destOrd="0" parTransId="{9C035E05-8618-44A3-BC59-9D25D26F8C88}" sibTransId="{882D967B-1AC8-429D-A044-BF7CD95EA1A5}"/>
    <dgm:cxn modelId="{A0CFEEDC-D484-4B0B-A256-4931FE70834F}" type="presOf" srcId="{11314C57-CC98-4968-BBCE-C2F234382976}" destId="{A04B79BF-6655-4637-9255-62EF1C629BCA}" srcOrd="0" destOrd="0" presId="urn:microsoft.com/office/officeart/2005/8/layout/radial1"/>
    <dgm:cxn modelId="{83FEB74F-C3A0-408A-8193-DA07D679D52B}" srcId="{11314C57-CC98-4968-BBCE-C2F234382976}" destId="{25339FA9-8E00-48D7-AD9A-5912B9A9D5BA}" srcOrd="0" destOrd="0" parTransId="{5594807E-FA7F-4216-AF20-873A3DDDC25B}" sibTransId="{C46A7697-0C90-4A67-84A4-110CF130F103}"/>
    <dgm:cxn modelId="{54335566-5BFF-4F38-9C2A-805AF8D9CA0F}" type="presOf" srcId="{34608ED2-36AB-4916-997E-7CEF9AA20014}" destId="{2036EA19-6C0D-48BC-A744-7470169D471F}" srcOrd="1" destOrd="0" presId="urn:microsoft.com/office/officeart/2005/8/layout/radial1"/>
    <dgm:cxn modelId="{7A7CD847-F762-47C9-8D3E-7BFE5737AFB6}" type="presOf" srcId="{5594807E-FA7F-4216-AF20-873A3DDDC25B}" destId="{F9E6F2E0-2D97-42F1-9436-36349D0734C3}" srcOrd="0" destOrd="0" presId="urn:microsoft.com/office/officeart/2005/8/layout/radial1"/>
    <dgm:cxn modelId="{A0252DA2-401F-4292-8EB8-8E7187FF8892}" type="presOf" srcId="{E359F92B-80F8-49D7-A5EF-32D8ED484CA4}" destId="{D6302826-3C73-4A55-A281-14E4A0FB9083}" srcOrd="0" destOrd="0" presId="urn:microsoft.com/office/officeart/2005/8/layout/radial1"/>
    <dgm:cxn modelId="{0A63896C-1C04-48DE-A318-E1A41588E8D8}" type="presOf" srcId="{9C7AEC37-8087-4B42-9C93-D522603CF954}" destId="{E7C93956-3729-429C-9ECF-645C5407DDAE}" srcOrd="0" destOrd="0" presId="urn:microsoft.com/office/officeart/2005/8/layout/radial1"/>
    <dgm:cxn modelId="{5667E999-3AC2-46DA-B5C9-BD53FA224771}" type="presOf" srcId="{0112D392-7A35-41DA-B8E1-0734946ABE4E}" destId="{13955CC5-F6FB-47B1-9E76-D9135B10810A}" srcOrd="0" destOrd="0" presId="urn:microsoft.com/office/officeart/2005/8/layout/radial1"/>
    <dgm:cxn modelId="{AE7792A5-CDD9-449B-BC73-A0AFE13606BE}" type="presOf" srcId="{D86FBD68-55B3-4DBD-84CC-B74915D0B80F}" destId="{3F782D04-40A2-4F88-84D4-E10B4695697F}" srcOrd="1" destOrd="0" presId="urn:microsoft.com/office/officeart/2005/8/layout/radial1"/>
    <dgm:cxn modelId="{04E1FD89-40EE-4298-B94E-B9370343493F}" type="presOf" srcId="{5594807E-FA7F-4216-AF20-873A3DDDC25B}" destId="{01B69247-23B1-4798-8D26-77F4AAAEEE98}" srcOrd="1" destOrd="0" presId="urn:microsoft.com/office/officeart/2005/8/layout/radial1"/>
    <dgm:cxn modelId="{F26F3187-E4E4-4F3A-A3ED-3DE32F782843}" type="presOf" srcId="{D86FBD68-55B3-4DBD-84CC-B74915D0B80F}" destId="{ED4CD21C-5312-4EF2-BBDC-13E28FE0CC1D}" srcOrd="0" destOrd="0" presId="urn:microsoft.com/office/officeart/2005/8/layout/radial1"/>
    <dgm:cxn modelId="{7687C643-97BB-4FDB-A377-6E83006399B3}" type="presOf" srcId="{BC4C6B9E-A74C-4E23-A031-E9CF2222FD27}" destId="{6F3C0AB1-5335-4D05-967A-001607D7D295}" srcOrd="0" destOrd="0" presId="urn:microsoft.com/office/officeart/2005/8/layout/radial1"/>
    <dgm:cxn modelId="{F5998571-8604-4FB9-906B-E30660CB7B7E}" type="presParOf" srcId="{05EB094D-BD8F-40A1-90DE-F3B3F35F933A}" destId="{A04B79BF-6655-4637-9255-62EF1C629BCA}" srcOrd="0" destOrd="0" presId="urn:microsoft.com/office/officeart/2005/8/layout/radial1"/>
    <dgm:cxn modelId="{4935211F-8AAB-44F6-AFA6-16F9B9F1D04C}" type="presParOf" srcId="{05EB094D-BD8F-40A1-90DE-F3B3F35F933A}" destId="{F9E6F2E0-2D97-42F1-9436-36349D0734C3}" srcOrd="1" destOrd="0" presId="urn:microsoft.com/office/officeart/2005/8/layout/radial1"/>
    <dgm:cxn modelId="{7CAE6517-9DE1-4D08-93E1-5525AFEBFEF9}" type="presParOf" srcId="{F9E6F2E0-2D97-42F1-9436-36349D0734C3}" destId="{01B69247-23B1-4798-8D26-77F4AAAEEE98}" srcOrd="0" destOrd="0" presId="urn:microsoft.com/office/officeart/2005/8/layout/radial1"/>
    <dgm:cxn modelId="{B4898A74-1CA1-4737-AF26-3D69B71E3F1D}" type="presParOf" srcId="{05EB094D-BD8F-40A1-90DE-F3B3F35F933A}" destId="{2C16F451-FCB3-4DA1-8FEF-6D32A748CF27}" srcOrd="2" destOrd="0" presId="urn:microsoft.com/office/officeart/2005/8/layout/radial1"/>
    <dgm:cxn modelId="{F36EE42D-0C0E-4F4E-B835-BB4A6F0DD860}" type="presParOf" srcId="{05EB094D-BD8F-40A1-90DE-F3B3F35F933A}" destId="{13955CC5-F6FB-47B1-9E76-D9135B10810A}" srcOrd="3" destOrd="0" presId="urn:microsoft.com/office/officeart/2005/8/layout/radial1"/>
    <dgm:cxn modelId="{C7D86FE9-D9E3-4526-86E1-F86CDFED375A}" type="presParOf" srcId="{13955CC5-F6FB-47B1-9E76-D9135B10810A}" destId="{C5F74323-12D0-4167-87B5-7419B8A4653F}" srcOrd="0" destOrd="0" presId="urn:microsoft.com/office/officeart/2005/8/layout/radial1"/>
    <dgm:cxn modelId="{42CC4C31-4410-41E6-BCF8-5BA5E7D817EF}" type="presParOf" srcId="{05EB094D-BD8F-40A1-90DE-F3B3F35F933A}" destId="{6F3C0AB1-5335-4D05-967A-001607D7D295}" srcOrd="4" destOrd="0" presId="urn:microsoft.com/office/officeart/2005/8/layout/radial1"/>
    <dgm:cxn modelId="{A5F4527A-9530-431A-81C1-5B40BA425CF7}" type="presParOf" srcId="{05EB094D-BD8F-40A1-90DE-F3B3F35F933A}" destId="{E7C93956-3729-429C-9ECF-645C5407DDAE}" srcOrd="5" destOrd="0" presId="urn:microsoft.com/office/officeart/2005/8/layout/radial1"/>
    <dgm:cxn modelId="{EE41182B-DF37-4426-95AE-47B5D14CCD3A}" type="presParOf" srcId="{E7C93956-3729-429C-9ECF-645C5407DDAE}" destId="{55651525-B07D-4D52-8FA9-2F5D1BDCB23B}" srcOrd="0" destOrd="0" presId="urn:microsoft.com/office/officeart/2005/8/layout/radial1"/>
    <dgm:cxn modelId="{7736AC99-6F52-4E74-BF44-B346692B6E92}" type="presParOf" srcId="{05EB094D-BD8F-40A1-90DE-F3B3F35F933A}" destId="{4A303F0D-9E49-444D-969B-BD640712759D}" srcOrd="6" destOrd="0" presId="urn:microsoft.com/office/officeart/2005/8/layout/radial1"/>
    <dgm:cxn modelId="{17449EBB-A326-4579-A0D5-FF14A965DA2E}" type="presParOf" srcId="{05EB094D-BD8F-40A1-90DE-F3B3F35F933A}" destId="{054B770E-8926-44CA-97C3-3C2F2CD983BA}" srcOrd="7" destOrd="0" presId="urn:microsoft.com/office/officeart/2005/8/layout/radial1"/>
    <dgm:cxn modelId="{E1BB167C-709A-4004-95D8-9CA83F5198AB}" type="presParOf" srcId="{054B770E-8926-44CA-97C3-3C2F2CD983BA}" destId="{68234640-2100-4201-87D3-96E4FCCE2A27}" srcOrd="0" destOrd="0" presId="urn:microsoft.com/office/officeart/2005/8/layout/radial1"/>
    <dgm:cxn modelId="{0A61AB26-666B-4F46-AAFE-9C841A0B5A89}" type="presParOf" srcId="{05EB094D-BD8F-40A1-90DE-F3B3F35F933A}" destId="{90CCFB57-261C-4474-8A35-1FFCF7C341EA}" srcOrd="8" destOrd="0" presId="urn:microsoft.com/office/officeart/2005/8/layout/radial1"/>
    <dgm:cxn modelId="{65DD3CB4-0B01-4AB8-9C8D-39E53AE6EBDE}" type="presParOf" srcId="{05EB094D-BD8F-40A1-90DE-F3B3F35F933A}" destId="{ED4CD21C-5312-4EF2-BBDC-13E28FE0CC1D}" srcOrd="9" destOrd="0" presId="urn:microsoft.com/office/officeart/2005/8/layout/radial1"/>
    <dgm:cxn modelId="{4FACFB27-1FC1-4D6C-9397-ED47E9FB7C4D}" type="presParOf" srcId="{ED4CD21C-5312-4EF2-BBDC-13E28FE0CC1D}" destId="{3F782D04-40A2-4F88-84D4-E10B4695697F}" srcOrd="0" destOrd="0" presId="urn:microsoft.com/office/officeart/2005/8/layout/radial1"/>
    <dgm:cxn modelId="{8BFCC59E-A6C3-40AF-9FF0-D78C4ECD08E6}" type="presParOf" srcId="{05EB094D-BD8F-40A1-90DE-F3B3F35F933A}" destId="{B18D4886-B978-4E44-BD86-C5E919294E4C}" srcOrd="10" destOrd="0" presId="urn:microsoft.com/office/officeart/2005/8/layout/radial1"/>
    <dgm:cxn modelId="{DF09515D-966F-4B01-93F0-A6A896BB26BC}" type="presParOf" srcId="{05EB094D-BD8F-40A1-90DE-F3B3F35F933A}" destId="{365BD190-933D-4D23-A71F-02A41722D2FE}" srcOrd="11" destOrd="0" presId="urn:microsoft.com/office/officeart/2005/8/layout/radial1"/>
    <dgm:cxn modelId="{222E1DB0-5812-4B32-BA6D-16C0082651D3}" type="presParOf" srcId="{365BD190-933D-4D23-A71F-02A41722D2FE}" destId="{F65583B5-0F65-4C06-93C5-3605127ED0B1}" srcOrd="0" destOrd="0" presId="urn:microsoft.com/office/officeart/2005/8/layout/radial1"/>
    <dgm:cxn modelId="{17C58EDE-1727-4403-9E4F-413B18B18756}" type="presParOf" srcId="{05EB094D-BD8F-40A1-90DE-F3B3F35F933A}" destId="{29B15E7D-F87E-45D6-8CB6-E5E5B6BEC4B6}" srcOrd="12" destOrd="0" presId="urn:microsoft.com/office/officeart/2005/8/layout/radial1"/>
    <dgm:cxn modelId="{303D9B78-204C-4E9C-9A15-9A79972326CE}" type="presParOf" srcId="{05EB094D-BD8F-40A1-90DE-F3B3F35F933A}" destId="{6684A147-6E03-4B03-8CF3-E053EE663B6C}" srcOrd="13" destOrd="0" presId="urn:microsoft.com/office/officeart/2005/8/layout/radial1"/>
    <dgm:cxn modelId="{38C1F1F3-36E8-4945-81EC-05D4C3986FC6}" type="presParOf" srcId="{6684A147-6E03-4B03-8CF3-E053EE663B6C}" destId="{2036EA19-6C0D-48BC-A744-7470169D471F}" srcOrd="0" destOrd="0" presId="urn:microsoft.com/office/officeart/2005/8/layout/radial1"/>
    <dgm:cxn modelId="{18B3B7A1-1409-41E3-9BCD-6384951CFD8E}" type="presParOf" srcId="{05EB094D-BD8F-40A1-90DE-F3B3F35F933A}" destId="{D6302826-3C73-4A55-A281-14E4A0FB9083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CBB0E2-CDF5-4504-837A-9D6F6E19C7DE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/>
      <dgm:spPr/>
    </dgm:pt>
    <dgm:pt modelId="{AA0B3520-08D9-4701-8B6F-6BF72F6C03F0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運動</a:t>
          </a:r>
          <a:endParaRPr lang="zh-TW" altLang="en-US" kern="100" baseline="0" smtClean="0">
            <a:latin typeface="Times New Roman"/>
            <a:ea typeface="新細明體"/>
          </a:endParaRPr>
        </a:p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心理選材</a:t>
          </a:r>
          <a:endParaRPr lang="zh-TW" altLang="en-US" smtClean="0"/>
        </a:p>
      </dgm:t>
    </dgm:pt>
    <dgm:pt modelId="{AB814537-35F5-4973-AACF-3C7C25C91670}" type="parTrans" cxnId="{19B869C9-FE65-4C2B-A467-A3A1E6B84190}">
      <dgm:prSet/>
      <dgm:spPr/>
      <dgm:t>
        <a:bodyPr/>
        <a:lstStyle/>
        <a:p>
          <a:endParaRPr lang="zh-TW" altLang="en-US"/>
        </a:p>
      </dgm:t>
    </dgm:pt>
    <dgm:pt modelId="{21FB70AA-61D6-4071-948E-7C79482F4ECA}" type="sibTrans" cxnId="{19B869C9-FE65-4C2B-A467-A3A1E6B84190}">
      <dgm:prSet/>
      <dgm:spPr/>
      <dgm:t>
        <a:bodyPr/>
        <a:lstStyle/>
        <a:p>
          <a:endParaRPr lang="zh-TW" altLang="en-US"/>
        </a:p>
      </dgm:t>
    </dgm:pt>
    <dgm:pt modelId="{5E2EBC58-2DAC-48A5-832D-0933B1E9507B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反應時</a:t>
          </a:r>
          <a:endParaRPr lang="zh-TW" altLang="en-US" smtClean="0"/>
        </a:p>
      </dgm:t>
    </dgm:pt>
    <dgm:pt modelId="{5ADECE07-FDCC-4312-AB21-68ED831291E8}" type="parTrans" cxnId="{2D980747-CBA8-4107-A250-AD715BF4886C}">
      <dgm:prSet/>
      <dgm:spPr/>
      <dgm:t>
        <a:bodyPr/>
        <a:lstStyle/>
        <a:p>
          <a:endParaRPr lang="zh-TW" altLang="en-US"/>
        </a:p>
      </dgm:t>
    </dgm:pt>
    <dgm:pt modelId="{924B1668-13C3-4609-8A47-2E546E7EB87B}" type="sibTrans" cxnId="{2D980747-CBA8-4107-A250-AD715BF4886C}">
      <dgm:prSet/>
      <dgm:spPr/>
      <dgm:t>
        <a:bodyPr/>
        <a:lstStyle/>
        <a:p>
          <a:endParaRPr lang="zh-TW" altLang="en-US"/>
        </a:p>
      </dgm:t>
    </dgm:pt>
    <dgm:pt modelId="{1973B56C-D4CB-4A24-9E07-551023B6D966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神經類型</a:t>
          </a:r>
          <a:endParaRPr lang="zh-TW" altLang="en-US" smtClean="0"/>
        </a:p>
      </dgm:t>
    </dgm:pt>
    <dgm:pt modelId="{F3ACE18C-CCC1-4654-81A0-D9FCA15DC37B}" type="parTrans" cxnId="{023E3A88-BE9F-4113-87E0-CECDBEEBB2BB}">
      <dgm:prSet/>
      <dgm:spPr/>
      <dgm:t>
        <a:bodyPr/>
        <a:lstStyle/>
        <a:p>
          <a:endParaRPr lang="zh-TW" altLang="en-US"/>
        </a:p>
      </dgm:t>
    </dgm:pt>
    <dgm:pt modelId="{4B9D95AB-5097-419E-ACAB-6DEA98F70ED4}" type="sibTrans" cxnId="{023E3A88-BE9F-4113-87E0-CECDBEEBB2BB}">
      <dgm:prSet/>
      <dgm:spPr/>
      <dgm:t>
        <a:bodyPr/>
        <a:lstStyle/>
        <a:p>
          <a:endParaRPr lang="zh-TW" altLang="en-US"/>
        </a:p>
      </dgm:t>
    </dgm:pt>
    <dgm:pt modelId="{D505A255-5805-4B68-9AD6-D9E2987B67E1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個性</a:t>
          </a:r>
          <a:endParaRPr lang="zh-TW" altLang="en-US" smtClean="0"/>
        </a:p>
      </dgm:t>
    </dgm:pt>
    <dgm:pt modelId="{CB7280CA-B22C-4C9D-9D9A-E690470CB2D2}" type="parTrans" cxnId="{A23EA5C2-FD33-4B21-A3A5-823448F8EA46}">
      <dgm:prSet/>
      <dgm:spPr/>
      <dgm:t>
        <a:bodyPr/>
        <a:lstStyle/>
        <a:p>
          <a:endParaRPr lang="zh-TW" altLang="en-US"/>
        </a:p>
      </dgm:t>
    </dgm:pt>
    <dgm:pt modelId="{16F25D03-0289-426C-834D-415072ECA059}" type="sibTrans" cxnId="{A23EA5C2-FD33-4B21-A3A5-823448F8EA46}">
      <dgm:prSet/>
      <dgm:spPr/>
      <dgm:t>
        <a:bodyPr/>
        <a:lstStyle/>
        <a:p>
          <a:endParaRPr lang="zh-TW" altLang="en-US"/>
        </a:p>
      </dgm:t>
    </dgm:pt>
    <dgm:pt modelId="{AD58D4E3-E5DF-41B2-8DB8-2B930CFF1EEB}" type="pres">
      <dgm:prSet presAssocID="{61CBB0E2-CDF5-4504-837A-9D6F6E19C7D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EA6EFB-234B-466E-B4AD-FC31840CBC81}" type="pres">
      <dgm:prSet presAssocID="{AA0B3520-08D9-4701-8B6F-6BF72F6C03F0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24938B63-C1D5-4BC7-94FD-6AEE9B62217A}" type="pres">
      <dgm:prSet presAssocID="{5ADECE07-FDCC-4312-AB21-68ED831291E8}" presName="Name9" presStyleLbl="parChTrans1D2" presStyleIdx="0" presStyleCnt="3"/>
      <dgm:spPr/>
      <dgm:t>
        <a:bodyPr/>
        <a:lstStyle/>
        <a:p>
          <a:endParaRPr lang="zh-TW" altLang="en-US"/>
        </a:p>
      </dgm:t>
    </dgm:pt>
    <dgm:pt modelId="{D027D959-BEBF-4A44-BC1C-2BAD54EEDD56}" type="pres">
      <dgm:prSet presAssocID="{5ADECE07-FDCC-4312-AB21-68ED831291E8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2D3FBD91-8476-42E3-A9A1-571D4122B024}" type="pres">
      <dgm:prSet presAssocID="{5E2EBC58-2DAC-48A5-832D-0933B1E950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497677-42F7-47F9-91DC-C0695224024E}" type="pres">
      <dgm:prSet presAssocID="{F3ACE18C-CCC1-4654-81A0-D9FCA15DC37B}" presName="Name9" presStyleLbl="parChTrans1D2" presStyleIdx="1" presStyleCnt="3"/>
      <dgm:spPr/>
      <dgm:t>
        <a:bodyPr/>
        <a:lstStyle/>
        <a:p>
          <a:endParaRPr lang="zh-TW" altLang="en-US"/>
        </a:p>
      </dgm:t>
    </dgm:pt>
    <dgm:pt modelId="{CC4BAD99-6660-4CB0-A564-6A7BC9F31A8D}" type="pres">
      <dgm:prSet presAssocID="{F3ACE18C-CCC1-4654-81A0-D9FCA15DC37B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6C2574A2-966F-4525-8237-D891BEC03580}" type="pres">
      <dgm:prSet presAssocID="{1973B56C-D4CB-4A24-9E07-551023B6D9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CF51DC-8699-4C34-98FA-3D01C50FF502}" type="pres">
      <dgm:prSet presAssocID="{CB7280CA-B22C-4C9D-9D9A-E690470CB2D2}" presName="Name9" presStyleLbl="parChTrans1D2" presStyleIdx="2" presStyleCnt="3"/>
      <dgm:spPr/>
      <dgm:t>
        <a:bodyPr/>
        <a:lstStyle/>
        <a:p>
          <a:endParaRPr lang="zh-TW" altLang="en-US"/>
        </a:p>
      </dgm:t>
    </dgm:pt>
    <dgm:pt modelId="{24C639CC-8ED0-47E1-A019-47733A4D025A}" type="pres">
      <dgm:prSet presAssocID="{CB7280CA-B22C-4C9D-9D9A-E690470CB2D2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DA2C5A93-531A-4EF0-99DA-C536F25C4BD9}" type="pres">
      <dgm:prSet presAssocID="{D505A255-5805-4B68-9AD6-D9E2987B67E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CE7FFB-8D9A-42E3-B757-2CE0D3C0D029}" type="presOf" srcId="{5ADECE07-FDCC-4312-AB21-68ED831291E8}" destId="{24938B63-C1D5-4BC7-94FD-6AEE9B62217A}" srcOrd="0" destOrd="0" presId="urn:microsoft.com/office/officeart/2005/8/layout/radial1"/>
    <dgm:cxn modelId="{6A3ED04A-5F58-4713-85BC-EE071E7EA75F}" type="presOf" srcId="{5ADECE07-FDCC-4312-AB21-68ED831291E8}" destId="{D027D959-BEBF-4A44-BC1C-2BAD54EEDD56}" srcOrd="1" destOrd="0" presId="urn:microsoft.com/office/officeart/2005/8/layout/radial1"/>
    <dgm:cxn modelId="{2D980747-CBA8-4107-A250-AD715BF4886C}" srcId="{AA0B3520-08D9-4701-8B6F-6BF72F6C03F0}" destId="{5E2EBC58-2DAC-48A5-832D-0933B1E9507B}" srcOrd="0" destOrd="0" parTransId="{5ADECE07-FDCC-4312-AB21-68ED831291E8}" sibTransId="{924B1668-13C3-4609-8A47-2E546E7EB87B}"/>
    <dgm:cxn modelId="{E61FD8AF-7C4E-411F-9ED2-D1A2F3F128FE}" type="presOf" srcId="{CB7280CA-B22C-4C9D-9D9A-E690470CB2D2}" destId="{24C639CC-8ED0-47E1-A019-47733A4D025A}" srcOrd="1" destOrd="0" presId="urn:microsoft.com/office/officeart/2005/8/layout/radial1"/>
    <dgm:cxn modelId="{A6356423-798C-4F2A-9671-84B0526D4917}" type="presOf" srcId="{5E2EBC58-2DAC-48A5-832D-0933B1E9507B}" destId="{2D3FBD91-8476-42E3-A9A1-571D4122B024}" srcOrd="0" destOrd="0" presId="urn:microsoft.com/office/officeart/2005/8/layout/radial1"/>
    <dgm:cxn modelId="{19B869C9-FE65-4C2B-A467-A3A1E6B84190}" srcId="{61CBB0E2-CDF5-4504-837A-9D6F6E19C7DE}" destId="{AA0B3520-08D9-4701-8B6F-6BF72F6C03F0}" srcOrd="0" destOrd="0" parTransId="{AB814537-35F5-4973-AACF-3C7C25C91670}" sibTransId="{21FB70AA-61D6-4071-948E-7C79482F4ECA}"/>
    <dgm:cxn modelId="{EBA42595-6B21-4A6A-B0C6-FFB4DC3B423E}" type="presOf" srcId="{D505A255-5805-4B68-9AD6-D9E2987B67E1}" destId="{DA2C5A93-531A-4EF0-99DA-C536F25C4BD9}" srcOrd="0" destOrd="0" presId="urn:microsoft.com/office/officeart/2005/8/layout/radial1"/>
    <dgm:cxn modelId="{E463BD38-2CCB-490A-BB95-E4B966B0F210}" type="presOf" srcId="{F3ACE18C-CCC1-4654-81A0-D9FCA15DC37B}" destId="{CC4BAD99-6660-4CB0-A564-6A7BC9F31A8D}" srcOrd="1" destOrd="0" presId="urn:microsoft.com/office/officeart/2005/8/layout/radial1"/>
    <dgm:cxn modelId="{7AF9251E-670D-4872-8B8D-3E7F6E21135A}" type="presOf" srcId="{CB7280CA-B22C-4C9D-9D9A-E690470CB2D2}" destId="{E6CF51DC-8699-4C34-98FA-3D01C50FF502}" srcOrd="0" destOrd="0" presId="urn:microsoft.com/office/officeart/2005/8/layout/radial1"/>
    <dgm:cxn modelId="{A23EA5C2-FD33-4B21-A3A5-823448F8EA46}" srcId="{AA0B3520-08D9-4701-8B6F-6BF72F6C03F0}" destId="{D505A255-5805-4B68-9AD6-D9E2987B67E1}" srcOrd="2" destOrd="0" parTransId="{CB7280CA-B22C-4C9D-9D9A-E690470CB2D2}" sibTransId="{16F25D03-0289-426C-834D-415072ECA059}"/>
    <dgm:cxn modelId="{0E175A06-FE59-4CFC-8432-A36725E7177B}" type="presOf" srcId="{61CBB0E2-CDF5-4504-837A-9D6F6E19C7DE}" destId="{AD58D4E3-E5DF-41B2-8DB8-2B930CFF1EEB}" srcOrd="0" destOrd="0" presId="urn:microsoft.com/office/officeart/2005/8/layout/radial1"/>
    <dgm:cxn modelId="{44B906E7-4D94-4345-87A6-99F7BCC15578}" type="presOf" srcId="{F3ACE18C-CCC1-4654-81A0-D9FCA15DC37B}" destId="{66497677-42F7-47F9-91DC-C0695224024E}" srcOrd="0" destOrd="0" presId="urn:microsoft.com/office/officeart/2005/8/layout/radial1"/>
    <dgm:cxn modelId="{69E4B2BF-7386-4598-9ED8-2FE3EAD1C3EE}" type="presOf" srcId="{1973B56C-D4CB-4A24-9E07-551023B6D966}" destId="{6C2574A2-966F-4525-8237-D891BEC03580}" srcOrd="0" destOrd="0" presId="urn:microsoft.com/office/officeart/2005/8/layout/radial1"/>
    <dgm:cxn modelId="{C6F5B1B2-C7BE-4251-8491-C36B91709324}" type="presOf" srcId="{AA0B3520-08D9-4701-8B6F-6BF72F6C03F0}" destId="{2EEA6EFB-234B-466E-B4AD-FC31840CBC81}" srcOrd="0" destOrd="0" presId="urn:microsoft.com/office/officeart/2005/8/layout/radial1"/>
    <dgm:cxn modelId="{023E3A88-BE9F-4113-87E0-CECDBEEBB2BB}" srcId="{AA0B3520-08D9-4701-8B6F-6BF72F6C03F0}" destId="{1973B56C-D4CB-4A24-9E07-551023B6D966}" srcOrd="1" destOrd="0" parTransId="{F3ACE18C-CCC1-4654-81A0-D9FCA15DC37B}" sibTransId="{4B9D95AB-5097-419E-ACAB-6DEA98F70ED4}"/>
    <dgm:cxn modelId="{AB2040AD-7578-4934-B3B6-6ECC77A94272}" type="presParOf" srcId="{AD58D4E3-E5DF-41B2-8DB8-2B930CFF1EEB}" destId="{2EEA6EFB-234B-466E-B4AD-FC31840CBC81}" srcOrd="0" destOrd="0" presId="urn:microsoft.com/office/officeart/2005/8/layout/radial1"/>
    <dgm:cxn modelId="{76021A7E-BF62-4FCA-BC5A-7852D83463B5}" type="presParOf" srcId="{AD58D4E3-E5DF-41B2-8DB8-2B930CFF1EEB}" destId="{24938B63-C1D5-4BC7-94FD-6AEE9B62217A}" srcOrd="1" destOrd="0" presId="urn:microsoft.com/office/officeart/2005/8/layout/radial1"/>
    <dgm:cxn modelId="{48EBE449-AAC3-48DE-9A74-D0CC607448E7}" type="presParOf" srcId="{24938B63-C1D5-4BC7-94FD-6AEE9B62217A}" destId="{D027D959-BEBF-4A44-BC1C-2BAD54EEDD56}" srcOrd="0" destOrd="0" presId="urn:microsoft.com/office/officeart/2005/8/layout/radial1"/>
    <dgm:cxn modelId="{39C01E59-C480-467B-A598-142FC7F0ACB2}" type="presParOf" srcId="{AD58D4E3-E5DF-41B2-8DB8-2B930CFF1EEB}" destId="{2D3FBD91-8476-42E3-A9A1-571D4122B024}" srcOrd="2" destOrd="0" presId="urn:microsoft.com/office/officeart/2005/8/layout/radial1"/>
    <dgm:cxn modelId="{75651C38-9A43-4C23-B397-67D09645EFCA}" type="presParOf" srcId="{AD58D4E3-E5DF-41B2-8DB8-2B930CFF1EEB}" destId="{66497677-42F7-47F9-91DC-C0695224024E}" srcOrd="3" destOrd="0" presId="urn:microsoft.com/office/officeart/2005/8/layout/radial1"/>
    <dgm:cxn modelId="{F6F6B9E4-111D-4EFB-8ED2-D1B349FE8A04}" type="presParOf" srcId="{66497677-42F7-47F9-91DC-C0695224024E}" destId="{CC4BAD99-6660-4CB0-A564-6A7BC9F31A8D}" srcOrd="0" destOrd="0" presId="urn:microsoft.com/office/officeart/2005/8/layout/radial1"/>
    <dgm:cxn modelId="{B2BE9089-342D-4D34-8DE3-1C2DD04A0631}" type="presParOf" srcId="{AD58D4E3-E5DF-41B2-8DB8-2B930CFF1EEB}" destId="{6C2574A2-966F-4525-8237-D891BEC03580}" srcOrd="4" destOrd="0" presId="urn:microsoft.com/office/officeart/2005/8/layout/radial1"/>
    <dgm:cxn modelId="{F211F388-D851-48E9-9401-0224EFD6C36B}" type="presParOf" srcId="{AD58D4E3-E5DF-41B2-8DB8-2B930CFF1EEB}" destId="{E6CF51DC-8699-4C34-98FA-3D01C50FF502}" srcOrd="5" destOrd="0" presId="urn:microsoft.com/office/officeart/2005/8/layout/radial1"/>
    <dgm:cxn modelId="{A7F2C1A7-9E58-4BC4-B296-F108E6C0569E}" type="presParOf" srcId="{E6CF51DC-8699-4C34-98FA-3D01C50FF502}" destId="{24C639CC-8ED0-47E1-A019-47733A4D025A}" srcOrd="0" destOrd="0" presId="urn:microsoft.com/office/officeart/2005/8/layout/radial1"/>
    <dgm:cxn modelId="{810CF26E-CF92-4410-9129-04FC273E374D}" type="presParOf" srcId="{AD58D4E3-E5DF-41B2-8DB8-2B930CFF1EEB}" destId="{DA2C5A93-531A-4EF0-99DA-C536F25C4BD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0E0CFD-901C-459B-8C1A-99E7B6B0E0C9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/>
      <dgm:spPr/>
    </dgm:pt>
    <dgm:pt modelId="{E165DCBB-1082-4425-92BE-B84B8CF8A62F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運動</a:t>
          </a:r>
          <a:endParaRPr lang="zh-TW" altLang="en-US" kern="100" baseline="0" smtClean="0">
            <a:latin typeface="Times New Roman"/>
            <a:ea typeface="新細明體"/>
          </a:endParaRPr>
        </a:p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技術水準</a:t>
          </a:r>
          <a:endParaRPr lang="zh-TW" altLang="en-US" smtClean="0"/>
        </a:p>
      </dgm:t>
    </dgm:pt>
    <dgm:pt modelId="{751B3316-EDFA-4317-AF85-F683ADF557DE}" type="parTrans" cxnId="{FF306094-1CFE-495C-83C7-A72414DD612A}">
      <dgm:prSet/>
      <dgm:spPr/>
      <dgm:t>
        <a:bodyPr/>
        <a:lstStyle/>
        <a:p>
          <a:endParaRPr lang="zh-TW" altLang="en-US"/>
        </a:p>
      </dgm:t>
    </dgm:pt>
    <dgm:pt modelId="{B5F9184D-2688-49CA-B5ED-C8A2905324FE}" type="sibTrans" cxnId="{FF306094-1CFE-495C-83C7-A72414DD612A}">
      <dgm:prSet/>
      <dgm:spPr/>
      <dgm:t>
        <a:bodyPr/>
        <a:lstStyle/>
        <a:p>
          <a:endParaRPr lang="zh-TW" altLang="en-US"/>
        </a:p>
      </dgm:t>
    </dgm:pt>
    <dgm:pt modelId="{0CF85294-B0FC-4B37-A051-B9A954D8BD33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技術學習能力</a:t>
          </a:r>
          <a:endParaRPr lang="zh-TW" altLang="en-US" smtClean="0"/>
        </a:p>
      </dgm:t>
    </dgm:pt>
    <dgm:pt modelId="{6995A14D-D082-49F5-9BAD-847C519E9E4A}" type="parTrans" cxnId="{3E11BF25-7274-4ECD-92F2-99E8795CACC7}">
      <dgm:prSet/>
      <dgm:spPr/>
      <dgm:t>
        <a:bodyPr/>
        <a:lstStyle/>
        <a:p>
          <a:endParaRPr lang="zh-TW" altLang="en-US"/>
        </a:p>
      </dgm:t>
    </dgm:pt>
    <dgm:pt modelId="{ED2138E7-DC58-4D34-BA5B-55865F396AC4}" type="sibTrans" cxnId="{3E11BF25-7274-4ECD-92F2-99E8795CACC7}">
      <dgm:prSet/>
      <dgm:spPr/>
      <dgm:t>
        <a:bodyPr/>
        <a:lstStyle/>
        <a:p>
          <a:endParaRPr lang="zh-TW" altLang="en-US"/>
        </a:p>
      </dgm:t>
    </dgm:pt>
    <dgm:pt modelId="{E2D50C97-38E6-4A44-B3DE-A9D4C2860725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技術效果</a:t>
          </a:r>
          <a:endParaRPr lang="zh-TW" altLang="en-US" smtClean="0"/>
        </a:p>
      </dgm:t>
    </dgm:pt>
    <dgm:pt modelId="{D8F72554-F756-45E6-A1A1-39C9606AF0A1}" type="parTrans" cxnId="{267545BD-F9A9-4929-879E-C44772741EF7}">
      <dgm:prSet/>
      <dgm:spPr/>
      <dgm:t>
        <a:bodyPr/>
        <a:lstStyle/>
        <a:p>
          <a:endParaRPr lang="zh-TW" altLang="en-US"/>
        </a:p>
      </dgm:t>
    </dgm:pt>
    <dgm:pt modelId="{6EFDDBCE-0217-4E9A-B195-13597C2717F7}" type="sibTrans" cxnId="{267545BD-F9A9-4929-879E-C44772741EF7}">
      <dgm:prSet/>
      <dgm:spPr/>
      <dgm:t>
        <a:bodyPr/>
        <a:lstStyle/>
        <a:p>
          <a:endParaRPr lang="zh-TW" altLang="en-US"/>
        </a:p>
      </dgm:t>
    </dgm:pt>
    <dgm:pt modelId="{E2E05B49-6098-4169-89C9-4D6057BC6034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技術理論效果</a:t>
          </a:r>
          <a:endParaRPr lang="zh-TW" altLang="en-US" smtClean="0"/>
        </a:p>
      </dgm:t>
    </dgm:pt>
    <dgm:pt modelId="{0B34B054-086D-4B27-B3C8-5D1903CF79D1}" type="parTrans" cxnId="{E8E38BC0-FF9E-4B77-A68C-EEAA6FE55227}">
      <dgm:prSet/>
      <dgm:spPr/>
      <dgm:t>
        <a:bodyPr/>
        <a:lstStyle/>
        <a:p>
          <a:endParaRPr lang="zh-TW" altLang="en-US"/>
        </a:p>
      </dgm:t>
    </dgm:pt>
    <dgm:pt modelId="{9A007E21-0F91-4E21-873F-125CB849E3B3}" type="sibTrans" cxnId="{E8E38BC0-FF9E-4B77-A68C-EEAA6FE55227}">
      <dgm:prSet/>
      <dgm:spPr/>
      <dgm:t>
        <a:bodyPr/>
        <a:lstStyle/>
        <a:p>
          <a:endParaRPr lang="zh-TW" altLang="en-US"/>
        </a:p>
      </dgm:t>
    </dgm:pt>
    <dgm:pt modelId="{0075A4A9-261E-4D6E-83DA-C4B8AB16291B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技術運用實際效果</a:t>
          </a:r>
          <a:endParaRPr lang="zh-TW" altLang="en-US" smtClean="0"/>
        </a:p>
      </dgm:t>
    </dgm:pt>
    <dgm:pt modelId="{C6A8D6EA-F503-468E-A0E3-1FB6CD7AC9FA}" type="parTrans" cxnId="{045195DC-D9CF-4081-B66E-7156BFAB7A3D}">
      <dgm:prSet/>
      <dgm:spPr/>
      <dgm:t>
        <a:bodyPr/>
        <a:lstStyle/>
        <a:p>
          <a:endParaRPr lang="zh-TW" altLang="en-US"/>
        </a:p>
      </dgm:t>
    </dgm:pt>
    <dgm:pt modelId="{AC8FB4AF-B8E2-4FA5-AF0E-DE84F24699C0}" type="sibTrans" cxnId="{045195DC-D9CF-4081-B66E-7156BFAB7A3D}">
      <dgm:prSet/>
      <dgm:spPr/>
      <dgm:t>
        <a:bodyPr/>
        <a:lstStyle/>
        <a:p>
          <a:endParaRPr lang="zh-TW" altLang="en-US"/>
        </a:p>
      </dgm:t>
    </dgm:pt>
    <dgm:pt modelId="{9CEF0C10-5CEA-452A-8EAA-E20ABEFBD7FB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訓練效果</a:t>
          </a:r>
          <a:endParaRPr lang="zh-TW" altLang="en-US" smtClean="0"/>
        </a:p>
      </dgm:t>
    </dgm:pt>
    <dgm:pt modelId="{B44ED8AC-4E8A-4B49-9C05-15B142EECA14}" type="parTrans" cxnId="{F2B8B93D-1F38-4841-80A6-4653B05F2BB9}">
      <dgm:prSet/>
      <dgm:spPr/>
      <dgm:t>
        <a:bodyPr/>
        <a:lstStyle/>
        <a:p>
          <a:endParaRPr lang="zh-TW" altLang="en-US"/>
        </a:p>
      </dgm:t>
    </dgm:pt>
    <dgm:pt modelId="{560BF68B-35D1-4228-876D-D19CC76BACA3}" type="sibTrans" cxnId="{F2B8B93D-1F38-4841-80A6-4653B05F2BB9}">
      <dgm:prSet/>
      <dgm:spPr/>
      <dgm:t>
        <a:bodyPr/>
        <a:lstStyle/>
        <a:p>
          <a:endParaRPr lang="zh-TW" altLang="en-US"/>
        </a:p>
      </dgm:t>
    </dgm:pt>
    <dgm:pt modelId="{358907D8-8133-4A8A-8912-F5AD14D60D40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比賽效果</a:t>
          </a:r>
          <a:endParaRPr lang="zh-TW" altLang="en-US" smtClean="0"/>
        </a:p>
      </dgm:t>
    </dgm:pt>
    <dgm:pt modelId="{513BAA11-88FD-4D8A-B21D-CBD5B6647951}" type="parTrans" cxnId="{1AB7BB87-BC28-41CB-93E6-A0C0A9718E89}">
      <dgm:prSet/>
      <dgm:spPr/>
      <dgm:t>
        <a:bodyPr/>
        <a:lstStyle/>
        <a:p>
          <a:endParaRPr lang="zh-TW" altLang="en-US"/>
        </a:p>
      </dgm:t>
    </dgm:pt>
    <dgm:pt modelId="{E5087824-49ED-42EA-B4F5-95F4F70840E6}" type="sibTrans" cxnId="{1AB7BB87-BC28-41CB-93E6-A0C0A9718E89}">
      <dgm:prSet/>
      <dgm:spPr/>
      <dgm:t>
        <a:bodyPr/>
        <a:lstStyle/>
        <a:p>
          <a:endParaRPr lang="zh-TW" altLang="en-US"/>
        </a:p>
      </dgm:t>
    </dgm:pt>
    <dgm:pt modelId="{942E215D-B809-4191-ACD7-492B104E628A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技術容量</a:t>
          </a:r>
          <a:endParaRPr lang="zh-TW" altLang="en-US" smtClean="0"/>
        </a:p>
      </dgm:t>
    </dgm:pt>
    <dgm:pt modelId="{DBE9EBDA-D0FA-4D03-B735-9F08408C4142}" type="parTrans" cxnId="{4A8FA899-5764-4D30-B9E6-31FCCD2B09FE}">
      <dgm:prSet/>
      <dgm:spPr/>
      <dgm:t>
        <a:bodyPr/>
        <a:lstStyle/>
        <a:p>
          <a:endParaRPr lang="zh-TW" altLang="en-US"/>
        </a:p>
      </dgm:t>
    </dgm:pt>
    <dgm:pt modelId="{F75CFC59-4166-4DB3-86D2-E4AA265EF3E6}" type="sibTrans" cxnId="{4A8FA899-5764-4D30-B9E6-31FCCD2B09FE}">
      <dgm:prSet/>
      <dgm:spPr/>
      <dgm:t>
        <a:bodyPr/>
        <a:lstStyle/>
        <a:p>
          <a:endParaRPr lang="zh-TW" altLang="en-US"/>
        </a:p>
      </dgm:t>
    </dgm:pt>
    <dgm:pt modelId="{F71369D2-961C-4E72-AD76-280C804F9BE3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訓練的</a:t>
          </a:r>
          <a:endParaRPr lang="zh-TW" altLang="en-US" kern="100" baseline="0" smtClean="0">
            <a:latin typeface="Times New Roman"/>
            <a:ea typeface="新細明體"/>
          </a:endParaRPr>
        </a:p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技術容量</a:t>
          </a:r>
          <a:endParaRPr lang="zh-TW" altLang="en-US" smtClean="0"/>
        </a:p>
      </dgm:t>
    </dgm:pt>
    <dgm:pt modelId="{3844E58F-0578-4C42-9B20-9DD7EB34F73D}" type="parTrans" cxnId="{2FC2F8B2-D288-471C-8131-1ECE4303EE8F}">
      <dgm:prSet/>
      <dgm:spPr/>
      <dgm:t>
        <a:bodyPr/>
        <a:lstStyle/>
        <a:p>
          <a:endParaRPr lang="zh-TW" altLang="en-US"/>
        </a:p>
      </dgm:t>
    </dgm:pt>
    <dgm:pt modelId="{944FF985-81B5-4755-804B-E52EBC7ACD1E}" type="sibTrans" cxnId="{2FC2F8B2-D288-471C-8131-1ECE4303EE8F}">
      <dgm:prSet/>
      <dgm:spPr/>
      <dgm:t>
        <a:bodyPr/>
        <a:lstStyle/>
        <a:p>
          <a:endParaRPr lang="zh-TW" altLang="en-US"/>
        </a:p>
      </dgm:t>
    </dgm:pt>
    <dgm:pt modelId="{2F961FCC-7DAE-4513-84BB-66F62FBE3435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比賽技術容量</a:t>
          </a:r>
          <a:endParaRPr lang="zh-TW" altLang="en-US" smtClean="0"/>
        </a:p>
      </dgm:t>
    </dgm:pt>
    <dgm:pt modelId="{542538A7-B23C-4AFD-B939-BD4E3443869B}" type="parTrans" cxnId="{2CC65E58-C1D1-44BA-AAF3-76C43962178C}">
      <dgm:prSet/>
      <dgm:spPr/>
      <dgm:t>
        <a:bodyPr/>
        <a:lstStyle/>
        <a:p>
          <a:endParaRPr lang="zh-TW" altLang="en-US"/>
        </a:p>
      </dgm:t>
    </dgm:pt>
    <dgm:pt modelId="{7E7DFFB9-791D-4959-AFDE-6D641FA71231}" type="sibTrans" cxnId="{2CC65E58-C1D1-44BA-AAF3-76C43962178C}">
      <dgm:prSet/>
      <dgm:spPr/>
      <dgm:t>
        <a:bodyPr/>
        <a:lstStyle/>
        <a:p>
          <a:endParaRPr lang="zh-TW" altLang="en-US"/>
        </a:p>
      </dgm:t>
    </dgm:pt>
    <dgm:pt modelId="{82FEA936-33B2-4CA5-9736-AB76E331D397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技術質量</a:t>
          </a:r>
          <a:endParaRPr lang="zh-TW" altLang="en-US" smtClean="0"/>
        </a:p>
      </dgm:t>
    </dgm:pt>
    <dgm:pt modelId="{66531848-D37D-43E7-94E8-CD9DAE44B61A}" type="parTrans" cxnId="{C5B6530E-AFFD-42B4-A3D0-D233BFB3F9C1}">
      <dgm:prSet/>
      <dgm:spPr/>
      <dgm:t>
        <a:bodyPr/>
        <a:lstStyle/>
        <a:p>
          <a:endParaRPr lang="zh-TW" altLang="en-US"/>
        </a:p>
      </dgm:t>
    </dgm:pt>
    <dgm:pt modelId="{95B1899E-D870-4E8D-8664-4512520A36DD}" type="sibTrans" cxnId="{C5B6530E-AFFD-42B4-A3D0-D233BFB3F9C1}">
      <dgm:prSet/>
      <dgm:spPr/>
      <dgm:t>
        <a:bodyPr/>
        <a:lstStyle/>
        <a:p>
          <a:endParaRPr lang="zh-TW" altLang="en-US"/>
        </a:p>
      </dgm:t>
    </dgm:pt>
    <dgm:pt modelId="{EF0F29EB-9F0E-4319-8A9F-D6AF474190BA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技術動作的全面性</a:t>
          </a:r>
          <a:endParaRPr lang="zh-TW" altLang="en-US" smtClean="0"/>
        </a:p>
      </dgm:t>
    </dgm:pt>
    <dgm:pt modelId="{292703F5-DC20-4E32-B70D-EF41322713B8}" type="parTrans" cxnId="{084CC2D7-DC25-462A-8C0C-DC58C974EDF4}">
      <dgm:prSet/>
      <dgm:spPr/>
      <dgm:t>
        <a:bodyPr/>
        <a:lstStyle/>
        <a:p>
          <a:endParaRPr lang="zh-TW" altLang="en-US"/>
        </a:p>
      </dgm:t>
    </dgm:pt>
    <dgm:pt modelId="{C098B429-9AC7-4084-9438-EA0C473A6B30}" type="sibTrans" cxnId="{084CC2D7-DC25-462A-8C0C-DC58C974EDF4}">
      <dgm:prSet/>
      <dgm:spPr/>
      <dgm:t>
        <a:bodyPr/>
        <a:lstStyle/>
        <a:p>
          <a:endParaRPr lang="zh-TW" altLang="en-US"/>
        </a:p>
      </dgm:t>
    </dgm:pt>
    <dgm:pt modelId="{80EE0D5C-02C0-4BF7-AB64-7FA508BFC8C6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技術動作的穩定性</a:t>
          </a:r>
          <a:endParaRPr lang="zh-TW" altLang="en-US" smtClean="0"/>
        </a:p>
      </dgm:t>
    </dgm:pt>
    <dgm:pt modelId="{157160F8-4EF6-4463-A6A8-F6FD8012BA81}" type="parTrans" cxnId="{A67156E1-5151-44A3-8CDA-BA0A6E098BF5}">
      <dgm:prSet/>
      <dgm:spPr/>
      <dgm:t>
        <a:bodyPr/>
        <a:lstStyle/>
        <a:p>
          <a:endParaRPr lang="zh-TW" altLang="en-US"/>
        </a:p>
      </dgm:t>
    </dgm:pt>
    <dgm:pt modelId="{5A7217C5-AC21-4DF6-A12E-D18D98639AD6}" type="sibTrans" cxnId="{A67156E1-5151-44A3-8CDA-BA0A6E098BF5}">
      <dgm:prSet/>
      <dgm:spPr/>
      <dgm:t>
        <a:bodyPr/>
        <a:lstStyle/>
        <a:p>
          <a:endParaRPr lang="zh-TW" altLang="en-US"/>
        </a:p>
      </dgm:t>
    </dgm:pt>
    <dgm:pt modelId="{865B6FFD-74DC-47E5-AEDC-BD049BBEC1F2}">
      <dgm:prSet/>
      <dgm:spPr/>
      <dgm:t>
        <a:bodyPr/>
        <a:lstStyle/>
        <a:p>
          <a:pPr marR="0" algn="ctr" rtl="0"/>
          <a:r>
            <a:rPr lang="zh-TW" altLang="en-US" kern="100" baseline="0" smtClean="0">
              <a:latin typeface="Calibri"/>
              <a:ea typeface="新細明體"/>
            </a:rPr>
            <a:t>技術動作的合理性</a:t>
          </a:r>
          <a:endParaRPr lang="zh-TW" altLang="en-US" smtClean="0"/>
        </a:p>
      </dgm:t>
    </dgm:pt>
    <dgm:pt modelId="{F9F1B306-E5F2-4789-B9C0-73C45295448B}" type="parTrans" cxnId="{48F8D80A-4084-454F-A4C3-671CCDEB885C}">
      <dgm:prSet/>
      <dgm:spPr/>
      <dgm:t>
        <a:bodyPr/>
        <a:lstStyle/>
        <a:p>
          <a:endParaRPr lang="zh-TW" altLang="en-US"/>
        </a:p>
      </dgm:t>
    </dgm:pt>
    <dgm:pt modelId="{10468840-035A-49AE-ADFB-C8CBE826652D}" type="sibTrans" cxnId="{48F8D80A-4084-454F-A4C3-671CCDEB885C}">
      <dgm:prSet/>
      <dgm:spPr/>
      <dgm:t>
        <a:bodyPr/>
        <a:lstStyle/>
        <a:p>
          <a:endParaRPr lang="zh-TW" altLang="en-US"/>
        </a:p>
      </dgm:t>
    </dgm:pt>
    <dgm:pt modelId="{4ADF7D68-14A4-482C-840A-A57B90B5CE36}" type="pres">
      <dgm:prSet presAssocID="{B30E0CFD-901C-459B-8C1A-99E7B6B0E0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0626A8-C538-471E-B426-1E59D3D7F637}" type="pres">
      <dgm:prSet presAssocID="{E165DCBB-1082-4425-92BE-B84B8CF8A62F}" presName="hierRoot1" presStyleCnt="0">
        <dgm:presLayoutVars>
          <dgm:hierBranch/>
        </dgm:presLayoutVars>
      </dgm:prSet>
      <dgm:spPr/>
    </dgm:pt>
    <dgm:pt modelId="{C83B71F0-7CF8-4E43-8C8B-EC3BAA97A4D9}" type="pres">
      <dgm:prSet presAssocID="{E165DCBB-1082-4425-92BE-B84B8CF8A62F}" presName="rootComposite1" presStyleCnt="0"/>
      <dgm:spPr/>
    </dgm:pt>
    <dgm:pt modelId="{FF0EC4E9-E364-48CE-BC13-4F02932D77EB}" type="pres">
      <dgm:prSet presAssocID="{E165DCBB-1082-4425-92BE-B84B8CF8A62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1CDB062-CBAA-479B-AA90-499544A00895}" type="pres">
      <dgm:prSet presAssocID="{E165DCBB-1082-4425-92BE-B84B8CF8A62F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8479D306-40BF-47CA-AB47-DC2F7802DC8D}" type="pres">
      <dgm:prSet presAssocID="{E165DCBB-1082-4425-92BE-B84B8CF8A62F}" presName="hierChild2" presStyleCnt="0"/>
      <dgm:spPr/>
    </dgm:pt>
    <dgm:pt modelId="{AD46250D-28F5-4874-85D1-F4235D04BE40}" type="pres">
      <dgm:prSet presAssocID="{6995A14D-D082-49F5-9BAD-847C519E9E4A}" presName="Name35" presStyleLbl="parChTrans1D2" presStyleIdx="0" presStyleCnt="4"/>
      <dgm:spPr/>
      <dgm:t>
        <a:bodyPr/>
        <a:lstStyle/>
        <a:p>
          <a:endParaRPr lang="zh-TW" altLang="en-US"/>
        </a:p>
      </dgm:t>
    </dgm:pt>
    <dgm:pt modelId="{6E6CB9F4-BF6A-425D-B4EA-2300591ECB45}" type="pres">
      <dgm:prSet presAssocID="{0CF85294-B0FC-4B37-A051-B9A954D8BD33}" presName="hierRoot2" presStyleCnt="0">
        <dgm:presLayoutVars>
          <dgm:hierBranch/>
        </dgm:presLayoutVars>
      </dgm:prSet>
      <dgm:spPr/>
    </dgm:pt>
    <dgm:pt modelId="{C7C29ECA-1FD2-400C-945E-C32E597F06BC}" type="pres">
      <dgm:prSet presAssocID="{0CF85294-B0FC-4B37-A051-B9A954D8BD33}" presName="rootComposite" presStyleCnt="0"/>
      <dgm:spPr/>
    </dgm:pt>
    <dgm:pt modelId="{9868E80E-3EE5-4991-B019-998A12A6D422}" type="pres">
      <dgm:prSet presAssocID="{0CF85294-B0FC-4B37-A051-B9A954D8BD3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6ABBE48-A17C-4C03-846B-F06F53CE51DF}" type="pres">
      <dgm:prSet presAssocID="{0CF85294-B0FC-4B37-A051-B9A954D8BD33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A822D2BE-4E50-4F9A-B098-EE13900DCF6A}" type="pres">
      <dgm:prSet presAssocID="{0CF85294-B0FC-4B37-A051-B9A954D8BD33}" presName="hierChild4" presStyleCnt="0"/>
      <dgm:spPr/>
    </dgm:pt>
    <dgm:pt modelId="{33062443-1265-49AC-9BB0-D9816FDE41AF}" type="pres">
      <dgm:prSet presAssocID="{0CF85294-B0FC-4B37-A051-B9A954D8BD33}" presName="hierChild5" presStyleCnt="0"/>
      <dgm:spPr/>
    </dgm:pt>
    <dgm:pt modelId="{6365249B-477F-4EC5-B716-AB00B9E26802}" type="pres">
      <dgm:prSet presAssocID="{D8F72554-F756-45E6-A1A1-39C9606AF0A1}" presName="Name35" presStyleLbl="parChTrans1D2" presStyleIdx="1" presStyleCnt="4"/>
      <dgm:spPr/>
      <dgm:t>
        <a:bodyPr/>
        <a:lstStyle/>
        <a:p>
          <a:endParaRPr lang="zh-TW" altLang="en-US"/>
        </a:p>
      </dgm:t>
    </dgm:pt>
    <dgm:pt modelId="{D979F94E-E5AC-424E-89CB-D5BED1311FB4}" type="pres">
      <dgm:prSet presAssocID="{E2D50C97-38E6-4A44-B3DE-A9D4C2860725}" presName="hierRoot2" presStyleCnt="0">
        <dgm:presLayoutVars>
          <dgm:hierBranch val="r"/>
        </dgm:presLayoutVars>
      </dgm:prSet>
      <dgm:spPr/>
    </dgm:pt>
    <dgm:pt modelId="{C16027B4-952F-4A9D-B6A9-35C4DFA51A7B}" type="pres">
      <dgm:prSet presAssocID="{E2D50C97-38E6-4A44-B3DE-A9D4C2860725}" presName="rootComposite" presStyleCnt="0"/>
      <dgm:spPr/>
    </dgm:pt>
    <dgm:pt modelId="{E2FDB855-4492-4D71-8B8C-CED4F71C0937}" type="pres">
      <dgm:prSet presAssocID="{E2D50C97-38E6-4A44-B3DE-A9D4C286072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00C75D-A860-4522-8315-676E2A8BE9AC}" type="pres">
      <dgm:prSet presAssocID="{E2D50C97-38E6-4A44-B3DE-A9D4C2860725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4D4A9CD2-E6F8-4AB5-96AC-9AED3506B8DE}" type="pres">
      <dgm:prSet presAssocID="{E2D50C97-38E6-4A44-B3DE-A9D4C2860725}" presName="hierChild4" presStyleCnt="0"/>
      <dgm:spPr/>
    </dgm:pt>
    <dgm:pt modelId="{95C57FC2-E96F-4157-A210-EB972AF984CA}" type="pres">
      <dgm:prSet presAssocID="{0B34B054-086D-4B27-B3C8-5D1903CF79D1}" presName="Name50" presStyleLbl="parChTrans1D3" presStyleIdx="0" presStyleCnt="7"/>
      <dgm:spPr/>
      <dgm:t>
        <a:bodyPr/>
        <a:lstStyle/>
        <a:p>
          <a:endParaRPr lang="zh-TW" altLang="en-US"/>
        </a:p>
      </dgm:t>
    </dgm:pt>
    <dgm:pt modelId="{808113F0-0093-48F5-AAC4-EF40F7C66214}" type="pres">
      <dgm:prSet presAssocID="{E2E05B49-6098-4169-89C9-4D6057BC6034}" presName="hierRoot2" presStyleCnt="0">
        <dgm:presLayoutVars>
          <dgm:hierBranch val="r"/>
        </dgm:presLayoutVars>
      </dgm:prSet>
      <dgm:spPr/>
    </dgm:pt>
    <dgm:pt modelId="{273F82C2-B8EA-4BF1-AF69-B128FCB61C59}" type="pres">
      <dgm:prSet presAssocID="{E2E05B49-6098-4169-89C9-4D6057BC6034}" presName="rootComposite" presStyleCnt="0"/>
      <dgm:spPr/>
    </dgm:pt>
    <dgm:pt modelId="{49BD3490-6EC7-4FE4-AA06-0510CBC85D14}" type="pres">
      <dgm:prSet presAssocID="{E2E05B49-6098-4169-89C9-4D6057BC6034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2A46196-C7DA-46FC-9546-73ABF63F3EBA}" type="pres">
      <dgm:prSet presAssocID="{E2E05B49-6098-4169-89C9-4D6057BC6034}" presName="rootConnector" presStyleLbl="node3" presStyleIdx="0" presStyleCnt="7"/>
      <dgm:spPr/>
      <dgm:t>
        <a:bodyPr/>
        <a:lstStyle/>
        <a:p>
          <a:endParaRPr lang="zh-TW" altLang="en-US"/>
        </a:p>
      </dgm:t>
    </dgm:pt>
    <dgm:pt modelId="{FC3D3169-6BDC-4F2C-9DB6-1D4B71E1C2BF}" type="pres">
      <dgm:prSet presAssocID="{E2E05B49-6098-4169-89C9-4D6057BC6034}" presName="hierChild4" presStyleCnt="0"/>
      <dgm:spPr/>
    </dgm:pt>
    <dgm:pt modelId="{D5689558-589C-4982-B3C5-E5C34170A779}" type="pres">
      <dgm:prSet presAssocID="{E2E05B49-6098-4169-89C9-4D6057BC6034}" presName="hierChild5" presStyleCnt="0"/>
      <dgm:spPr/>
    </dgm:pt>
    <dgm:pt modelId="{CC00F7D4-1124-43D3-AC30-EB4CE70717DF}" type="pres">
      <dgm:prSet presAssocID="{C6A8D6EA-F503-468E-A0E3-1FB6CD7AC9FA}" presName="Name50" presStyleLbl="parChTrans1D3" presStyleIdx="1" presStyleCnt="7"/>
      <dgm:spPr/>
      <dgm:t>
        <a:bodyPr/>
        <a:lstStyle/>
        <a:p>
          <a:endParaRPr lang="zh-TW" altLang="en-US"/>
        </a:p>
      </dgm:t>
    </dgm:pt>
    <dgm:pt modelId="{591ACCF7-4336-4ACD-B486-5C565AB1E59A}" type="pres">
      <dgm:prSet presAssocID="{0075A4A9-261E-4D6E-83DA-C4B8AB16291B}" presName="hierRoot2" presStyleCnt="0">
        <dgm:presLayoutVars>
          <dgm:hierBranch val="r"/>
        </dgm:presLayoutVars>
      </dgm:prSet>
      <dgm:spPr/>
    </dgm:pt>
    <dgm:pt modelId="{F5A659EE-CEF2-49E2-84D3-3474E5C084EF}" type="pres">
      <dgm:prSet presAssocID="{0075A4A9-261E-4D6E-83DA-C4B8AB16291B}" presName="rootComposite" presStyleCnt="0"/>
      <dgm:spPr/>
    </dgm:pt>
    <dgm:pt modelId="{047927F7-0DBF-49B0-8E2A-B80205CBB15D}" type="pres">
      <dgm:prSet presAssocID="{0075A4A9-261E-4D6E-83DA-C4B8AB16291B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4A7E7A2-A92F-435E-AFC8-5F93F2E27061}" type="pres">
      <dgm:prSet presAssocID="{0075A4A9-261E-4D6E-83DA-C4B8AB16291B}" presName="rootConnector" presStyleLbl="node3" presStyleIdx="1" presStyleCnt="7"/>
      <dgm:spPr/>
      <dgm:t>
        <a:bodyPr/>
        <a:lstStyle/>
        <a:p>
          <a:endParaRPr lang="zh-TW" altLang="en-US"/>
        </a:p>
      </dgm:t>
    </dgm:pt>
    <dgm:pt modelId="{1B9E7997-0BCA-48C6-B27E-401B1A5BCE9D}" type="pres">
      <dgm:prSet presAssocID="{0075A4A9-261E-4D6E-83DA-C4B8AB16291B}" presName="hierChild4" presStyleCnt="0"/>
      <dgm:spPr/>
    </dgm:pt>
    <dgm:pt modelId="{9616D70C-21A5-45B4-AE02-9DCF5988317B}" type="pres">
      <dgm:prSet presAssocID="{B44ED8AC-4E8A-4B49-9C05-15B142EECA14}" presName="Name50" presStyleLbl="parChTrans1D4" presStyleIdx="0" presStyleCnt="2"/>
      <dgm:spPr/>
      <dgm:t>
        <a:bodyPr/>
        <a:lstStyle/>
        <a:p>
          <a:endParaRPr lang="zh-TW" altLang="en-US"/>
        </a:p>
      </dgm:t>
    </dgm:pt>
    <dgm:pt modelId="{0BE07548-9D4D-4288-9051-EE87B595AD2E}" type="pres">
      <dgm:prSet presAssocID="{9CEF0C10-5CEA-452A-8EAA-E20ABEFBD7FB}" presName="hierRoot2" presStyleCnt="0">
        <dgm:presLayoutVars>
          <dgm:hierBranch val="r"/>
        </dgm:presLayoutVars>
      </dgm:prSet>
      <dgm:spPr/>
    </dgm:pt>
    <dgm:pt modelId="{39C93D48-C782-4F70-B6A6-3A943EE41CD2}" type="pres">
      <dgm:prSet presAssocID="{9CEF0C10-5CEA-452A-8EAA-E20ABEFBD7FB}" presName="rootComposite" presStyleCnt="0"/>
      <dgm:spPr/>
    </dgm:pt>
    <dgm:pt modelId="{0ECFC099-8006-488E-BE68-0AC76A0B2B12}" type="pres">
      <dgm:prSet presAssocID="{9CEF0C10-5CEA-452A-8EAA-E20ABEFBD7FB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A70110-65AF-48F4-9E6E-1E0543B6BA2C}" type="pres">
      <dgm:prSet presAssocID="{9CEF0C10-5CEA-452A-8EAA-E20ABEFBD7FB}" presName="rootConnector" presStyleLbl="node4" presStyleIdx="0" presStyleCnt="2"/>
      <dgm:spPr/>
      <dgm:t>
        <a:bodyPr/>
        <a:lstStyle/>
        <a:p>
          <a:endParaRPr lang="zh-TW" altLang="en-US"/>
        </a:p>
      </dgm:t>
    </dgm:pt>
    <dgm:pt modelId="{41001322-CEB2-4064-A686-AB076FB58AAA}" type="pres">
      <dgm:prSet presAssocID="{9CEF0C10-5CEA-452A-8EAA-E20ABEFBD7FB}" presName="hierChild4" presStyleCnt="0"/>
      <dgm:spPr/>
    </dgm:pt>
    <dgm:pt modelId="{20F52250-9D69-4CBF-B599-8E6917962600}" type="pres">
      <dgm:prSet presAssocID="{9CEF0C10-5CEA-452A-8EAA-E20ABEFBD7FB}" presName="hierChild5" presStyleCnt="0"/>
      <dgm:spPr/>
    </dgm:pt>
    <dgm:pt modelId="{399361A4-DC6A-4283-91A1-F58DDD871769}" type="pres">
      <dgm:prSet presAssocID="{513BAA11-88FD-4D8A-B21D-CBD5B6647951}" presName="Name50" presStyleLbl="parChTrans1D4" presStyleIdx="1" presStyleCnt="2"/>
      <dgm:spPr/>
      <dgm:t>
        <a:bodyPr/>
        <a:lstStyle/>
        <a:p>
          <a:endParaRPr lang="zh-TW" altLang="en-US"/>
        </a:p>
      </dgm:t>
    </dgm:pt>
    <dgm:pt modelId="{14880918-7132-485B-BA80-683A610EC6F1}" type="pres">
      <dgm:prSet presAssocID="{358907D8-8133-4A8A-8912-F5AD14D60D40}" presName="hierRoot2" presStyleCnt="0">
        <dgm:presLayoutVars>
          <dgm:hierBranch val="r"/>
        </dgm:presLayoutVars>
      </dgm:prSet>
      <dgm:spPr/>
    </dgm:pt>
    <dgm:pt modelId="{001D6FB1-92F5-4951-B4F6-52C0771E392D}" type="pres">
      <dgm:prSet presAssocID="{358907D8-8133-4A8A-8912-F5AD14D60D40}" presName="rootComposite" presStyleCnt="0"/>
      <dgm:spPr/>
    </dgm:pt>
    <dgm:pt modelId="{10A13E23-6980-4381-957A-1623DF2A4BB7}" type="pres">
      <dgm:prSet presAssocID="{358907D8-8133-4A8A-8912-F5AD14D60D4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66E642A-B6F9-4C08-BB84-FED33F8DD5AE}" type="pres">
      <dgm:prSet presAssocID="{358907D8-8133-4A8A-8912-F5AD14D60D40}" presName="rootConnector" presStyleLbl="node4" presStyleIdx="1" presStyleCnt="2"/>
      <dgm:spPr/>
      <dgm:t>
        <a:bodyPr/>
        <a:lstStyle/>
        <a:p>
          <a:endParaRPr lang="zh-TW" altLang="en-US"/>
        </a:p>
      </dgm:t>
    </dgm:pt>
    <dgm:pt modelId="{402597D4-05D1-470D-BF19-1DC2C4A225B6}" type="pres">
      <dgm:prSet presAssocID="{358907D8-8133-4A8A-8912-F5AD14D60D40}" presName="hierChild4" presStyleCnt="0"/>
      <dgm:spPr/>
    </dgm:pt>
    <dgm:pt modelId="{9F04F4A5-DD68-4E82-8F8D-262A0302008A}" type="pres">
      <dgm:prSet presAssocID="{358907D8-8133-4A8A-8912-F5AD14D60D40}" presName="hierChild5" presStyleCnt="0"/>
      <dgm:spPr/>
    </dgm:pt>
    <dgm:pt modelId="{93C608CC-B35E-4EFC-816C-F60C4FB8ABB9}" type="pres">
      <dgm:prSet presAssocID="{0075A4A9-261E-4D6E-83DA-C4B8AB16291B}" presName="hierChild5" presStyleCnt="0"/>
      <dgm:spPr/>
    </dgm:pt>
    <dgm:pt modelId="{505CE24B-943A-488F-AAA9-2DC1794D368E}" type="pres">
      <dgm:prSet presAssocID="{E2D50C97-38E6-4A44-B3DE-A9D4C2860725}" presName="hierChild5" presStyleCnt="0"/>
      <dgm:spPr/>
    </dgm:pt>
    <dgm:pt modelId="{C5EAE38B-F427-439A-9EC4-432B1871F0F6}" type="pres">
      <dgm:prSet presAssocID="{DBE9EBDA-D0FA-4D03-B735-9F08408C4142}" presName="Name35" presStyleLbl="parChTrans1D2" presStyleIdx="2" presStyleCnt="4"/>
      <dgm:spPr/>
      <dgm:t>
        <a:bodyPr/>
        <a:lstStyle/>
        <a:p>
          <a:endParaRPr lang="zh-TW" altLang="en-US"/>
        </a:p>
      </dgm:t>
    </dgm:pt>
    <dgm:pt modelId="{C622E725-16E4-4CD2-9E36-5A3DDBAB1770}" type="pres">
      <dgm:prSet presAssocID="{942E215D-B809-4191-ACD7-492B104E628A}" presName="hierRoot2" presStyleCnt="0">
        <dgm:presLayoutVars>
          <dgm:hierBranch val="r"/>
        </dgm:presLayoutVars>
      </dgm:prSet>
      <dgm:spPr/>
    </dgm:pt>
    <dgm:pt modelId="{32C87C47-39C6-4C5B-9816-07AF2DA2F2B7}" type="pres">
      <dgm:prSet presAssocID="{942E215D-B809-4191-ACD7-492B104E628A}" presName="rootComposite" presStyleCnt="0"/>
      <dgm:spPr/>
    </dgm:pt>
    <dgm:pt modelId="{D546905C-0306-4D73-85D3-CBC29320ADDE}" type="pres">
      <dgm:prSet presAssocID="{942E215D-B809-4191-ACD7-492B104E628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8B8178-5F0F-4489-AF8D-0009E5C79F7F}" type="pres">
      <dgm:prSet presAssocID="{942E215D-B809-4191-ACD7-492B104E628A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7EFA6919-7BFA-4F9D-B225-F0DB8ED61062}" type="pres">
      <dgm:prSet presAssocID="{942E215D-B809-4191-ACD7-492B104E628A}" presName="hierChild4" presStyleCnt="0"/>
      <dgm:spPr/>
    </dgm:pt>
    <dgm:pt modelId="{D4568247-103E-4CDC-862B-61DD28241CB8}" type="pres">
      <dgm:prSet presAssocID="{3844E58F-0578-4C42-9B20-9DD7EB34F73D}" presName="Name50" presStyleLbl="parChTrans1D3" presStyleIdx="2" presStyleCnt="7"/>
      <dgm:spPr/>
      <dgm:t>
        <a:bodyPr/>
        <a:lstStyle/>
        <a:p>
          <a:endParaRPr lang="zh-TW" altLang="en-US"/>
        </a:p>
      </dgm:t>
    </dgm:pt>
    <dgm:pt modelId="{E22A3D11-93D8-4667-A671-AF4460BAFAF5}" type="pres">
      <dgm:prSet presAssocID="{F71369D2-961C-4E72-AD76-280C804F9BE3}" presName="hierRoot2" presStyleCnt="0">
        <dgm:presLayoutVars>
          <dgm:hierBranch val="r"/>
        </dgm:presLayoutVars>
      </dgm:prSet>
      <dgm:spPr/>
    </dgm:pt>
    <dgm:pt modelId="{B06B71FB-CA48-48E4-AB6D-8F1EB5FB8054}" type="pres">
      <dgm:prSet presAssocID="{F71369D2-961C-4E72-AD76-280C804F9BE3}" presName="rootComposite" presStyleCnt="0"/>
      <dgm:spPr/>
    </dgm:pt>
    <dgm:pt modelId="{C418BD1F-3B33-4BBE-999D-DB6B61CCE23D}" type="pres">
      <dgm:prSet presAssocID="{F71369D2-961C-4E72-AD76-280C804F9BE3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FDAA6B-415A-49D3-BB0A-CD0CAC738FAE}" type="pres">
      <dgm:prSet presAssocID="{F71369D2-961C-4E72-AD76-280C804F9BE3}" presName="rootConnector" presStyleLbl="node3" presStyleIdx="2" presStyleCnt="7"/>
      <dgm:spPr/>
      <dgm:t>
        <a:bodyPr/>
        <a:lstStyle/>
        <a:p>
          <a:endParaRPr lang="zh-TW" altLang="en-US"/>
        </a:p>
      </dgm:t>
    </dgm:pt>
    <dgm:pt modelId="{CD532D56-3E1F-42B2-8425-19CC8817309F}" type="pres">
      <dgm:prSet presAssocID="{F71369D2-961C-4E72-AD76-280C804F9BE3}" presName="hierChild4" presStyleCnt="0"/>
      <dgm:spPr/>
    </dgm:pt>
    <dgm:pt modelId="{376F10BF-5622-40B2-9F5F-E73B2E20B6C9}" type="pres">
      <dgm:prSet presAssocID="{F71369D2-961C-4E72-AD76-280C804F9BE3}" presName="hierChild5" presStyleCnt="0"/>
      <dgm:spPr/>
    </dgm:pt>
    <dgm:pt modelId="{35491812-CC1E-483B-B431-BEB267D24134}" type="pres">
      <dgm:prSet presAssocID="{542538A7-B23C-4AFD-B939-BD4E3443869B}" presName="Name50" presStyleLbl="parChTrans1D3" presStyleIdx="3" presStyleCnt="7"/>
      <dgm:spPr/>
      <dgm:t>
        <a:bodyPr/>
        <a:lstStyle/>
        <a:p>
          <a:endParaRPr lang="zh-TW" altLang="en-US"/>
        </a:p>
      </dgm:t>
    </dgm:pt>
    <dgm:pt modelId="{7BBE0EAD-9078-4ACA-A87C-178AFD50EFD8}" type="pres">
      <dgm:prSet presAssocID="{2F961FCC-7DAE-4513-84BB-66F62FBE3435}" presName="hierRoot2" presStyleCnt="0">
        <dgm:presLayoutVars>
          <dgm:hierBranch val="r"/>
        </dgm:presLayoutVars>
      </dgm:prSet>
      <dgm:spPr/>
    </dgm:pt>
    <dgm:pt modelId="{7FEB90F2-F00F-465F-9E1D-8B56F19CB38F}" type="pres">
      <dgm:prSet presAssocID="{2F961FCC-7DAE-4513-84BB-66F62FBE3435}" presName="rootComposite" presStyleCnt="0"/>
      <dgm:spPr/>
    </dgm:pt>
    <dgm:pt modelId="{4B45527B-A9B8-4BB4-A78A-A4BD056BAD57}" type="pres">
      <dgm:prSet presAssocID="{2F961FCC-7DAE-4513-84BB-66F62FBE3435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98FB8D4-AA63-4349-8CDE-DE9CB9877998}" type="pres">
      <dgm:prSet presAssocID="{2F961FCC-7DAE-4513-84BB-66F62FBE3435}" presName="rootConnector" presStyleLbl="node3" presStyleIdx="3" presStyleCnt="7"/>
      <dgm:spPr/>
      <dgm:t>
        <a:bodyPr/>
        <a:lstStyle/>
        <a:p>
          <a:endParaRPr lang="zh-TW" altLang="en-US"/>
        </a:p>
      </dgm:t>
    </dgm:pt>
    <dgm:pt modelId="{C1ABE147-6FF8-4EE6-BC40-45FD7A3C2F92}" type="pres">
      <dgm:prSet presAssocID="{2F961FCC-7DAE-4513-84BB-66F62FBE3435}" presName="hierChild4" presStyleCnt="0"/>
      <dgm:spPr/>
    </dgm:pt>
    <dgm:pt modelId="{7BBEFBAB-6696-4523-A449-B6A2FB31273C}" type="pres">
      <dgm:prSet presAssocID="{2F961FCC-7DAE-4513-84BB-66F62FBE3435}" presName="hierChild5" presStyleCnt="0"/>
      <dgm:spPr/>
    </dgm:pt>
    <dgm:pt modelId="{BDEA04DC-8ECA-4F6A-833E-AC46C472D9B6}" type="pres">
      <dgm:prSet presAssocID="{942E215D-B809-4191-ACD7-492B104E628A}" presName="hierChild5" presStyleCnt="0"/>
      <dgm:spPr/>
    </dgm:pt>
    <dgm:pt modelId="{162F11BB-13D1-4E4F-B8B9-90A58C549E76}" type="pres">
      <dgm:prSet presAssocID="{66531848-D37D-43E7-94E8-CD9DAE44B61A}" presName="Name35" presStyleLbl="parChTrans1D2" presStyleIdx="3" presStyleCnt="4"/>
      <dgm:spPr/>
      <dgm:t>
        <a:bodyPr/>
        <a:lstStyle/>
        <a:p>
          <a:endParaRPr lang="zh-TW" altLang="en-US"/>
        </a:p>
      </dgm:t>
    </dgm:pt>
    <dgm:pt modelId="{2C4CD0BD-DE22-49F2-9B6E-8D66DD171984}" type="pres">
      <dgm:prSet presAssocID="{82FEA936-33B2-4CA5-9736-AB76E331D397}" presName="hierRoot2" presStyleCnt="0">
        <dgm:presLayoutVars>
          <dgm:hierBranch val="r"/>
        </dgm:presLayoutVars>
      </dgm:prSet>
      <dgm:spPr/>
    </dgm:pt>
    <dgm:pt modelId="{7E8FC1C4-A135-4972-A58D-ACCAA9D82667}" type="pres">
      <dgm:prSet presAssocID="{82FEA936-33B2-4CA5-9736-AB76E331D397}" presName="rootComposite" presStyleCnt="0"/>
      <dgm:spPr/>
    </dgm:pt>
    <dgm:pt modelId="{A25D429F-6C70-42D6-952E-CEFE7CBE8BD5}" type="pres">
      <dgm:prSet presAssocID="{82FEA936-33B2-4CA5-9736-AB76E331D39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41C1861-B941-42CA-9B18-A3DE34835B06}" type="pres">
      <dgm:prSet presAssocID="{82FEA936-33B2-4CA5-9736-AB76E331D397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E00BFBD2-FCC6-41CC-81B3-6192FEA2E7E6}" type="pres">
      <dgm:prSet presAssocID="{82FEA936-33B2-4CA5-9736-AB76E331D397}" presName="hierChild4" presStyleCnt="0"/>
      <dgm:spPr/>
    </dgm:pt>
    <dgm:pt modelId="{273310C8-9570-4E6E-B4AE-4C8952699F7C}" type="pres">
      <dgm:prSet presAssocID="{292703F5-DC20-4E32-B70D-EF41322713B8}" presName="Name50" presStyleLbl="parChTrans1D3" presStyleIdx="4" presStyleCnt="7"/>
      <dgm:spPr/>
      <dgm:t>
        <a:bodyPr/>
        <a:lstStyle/>
        <a:p>
          <a:endParaRPr lang="zh-TW" altLang="en-US"/>
        </a:p>
      </dgm:t>
    </dgm:pt>
    <dgm:pt modelId="{FD63885B-F480-4EE1-B09B-E7A64B8483B5}" type="pres">
      <dgm:prSet presAssocID="{EF0F29EB-9F0E-4319-8A9F-D6AF474190BA}" presName="hierRoot2" presStyleCnt="0">
        <dgm:presLayoutVars>
          <dgm:hierBranch val="r"/>
        </dgm:presLayoutVars>
      </dgm:prSet>
      <dgm:spPr/>
    </dgm:pt>
    <dgm:pt modelId="{F2F511B9-6BA0-49E1-A977-32F1A26BAD9C}" type="pres">
      <dgm:prSet presAssocID="{EF0F29EB-9F0E-4319-8A9F-D6AF474190BA}" presName="rootComposite" presStyleCnt="0"/>
      <dgm:spPr/>
    </dgm:pt>
    <dgm:pt modelId="{D60F2167-54ED-4D02-9115-F11D71D4F10F}" type="pres">
      <dgm:prSet presAssocID="{EF0F29EB-9F0E-4319-8A9F-D6AF474190BA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BC15E78-25CE-4001-A0CF-81C400778610}" type="pres">
      <dgm:prSet presAssocID="{EF0F29EB-9F0E-4319-8A9F-D6AF474190BA}" presName="rootConnector" presStyleLbl="node3" presStyleIdx="4" presStyleCnt="7"/>
      <dgm:spPr/>
      <dgm:t>
        <a:bodyPr/>
        <a:lstStyle/>
        <a:p>
          <a:endParaRPr lang="zh-TW" altLang="en-US"/>
        </a:p>
      </dgm:t>
    </dgm:pt>
    <dgm:pt modelId="{76E4955A-15A0-4487-B582-8FAE4BE6E470}" type="pres">
      <dgm:prSet presAssocID="{EF0F29EB-9F0E-4319-8A9F-D6AF474190BA}" presName="hierChild4" presStyleCnt="0"/>
      <dgm:spPr/>
    </dgm:pt>
    <dgm:pt modelId="{B0D76C1C-2DD9-4241-8ACA-2772A841BECB}" type="pres">
      <dgm:prSet presAssocID="{EF0F29EB-9F0E-4319-8A9F-D6AF474190BA}" presName="hierChild5" presStyleCnt="0"/>
      <dgm:spPr/>
    </dgm:pt>
    <dgm:pt modelId="{9D113FD3-8D59-4BC7-82BF-9665C9FBE2AC}" type="pres">
      <dgm:prSet presAssocID="{157160F8-4EF6-4463-A6A8-F6FD8012BA81}" presName="Name50" presStyleLbl="parChTrans1D3" presStyleIdx="5" presStyleCnt="7"/>
      <dgm:spPr/>
      <dgm:t>
        <a:bodyPr/>
        <a:lstStyle/>
        <a:p>
          <a:endParaRPr lang="zh-TW" altLang="en-US"/>
        </a:p>
      </dgm:t>
    </dgm:pt>
    <dgm:pt modelId="{E626B1C2-F622-4099-8B3E-236B97632C2B}" type="pres">
      <dgm:prSet presAssocID="{80EE0D5C-02C0-4BF7-AB64-7FA508BFC8C6}" presName="hierRoot2" presStyleCnt="0">
        <dgm:presLayoutVars>
          <dgm:hierBranch val="r"/>
        </dgm:presLayoutVars>
      </dgm:prSet>
      <dgm:spPr/>
    </dgm:pt>
    <dgm:pt modelId="{4695EF35-9FEE-4D32-91E0-6B9785D81248}" type="pres">
      <dgm:prSet presAssocID="{80EE0D5C-02C0-4BF7-AB64-7FA508BFC8C6}" presName="rootComposite" presStyleCnt="0"/>
      <dgm:spPr/>
    </dgm:pt>
    <dgm:pt modelId="{52098F0F-1615-4BE5-8720-51EB24E13059}" type="pres">
      <dgm:prSet presAssocID="{80EE0D5C-02C0-4BF7-AB64-7FA508BFC8C6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D7171BC-283D-4F4E-99D1-386AE320E918}" type="pres">
      <dgm:prSet presAssocID="{80EE0D5C-02C0-4BF7-AB64-7FA508BFC8C6}" presName="rootConnector" presStyleLbl="node3" presStyleIdx="5" presStyleCnt="7"/>
      <dgm:spPr/>
      <dgm:t>
        <a:bodyPr/>
        <a:lstStyle/>
        <a:p>
          <a:endParaRPr lang="zh-TW" altLang="en-US"/>
        </a:p>
      </dgm:t>
    </dgm:pt>
    <dgm:pt modelId="{A6FFADB5-5866-4326-A88B-BACAD6D59866}" type="pres">
      <dgm:prSet presAssocID="{80EE0D5C-02C0-4BF7-AB64-7FA508BFC8C6}" presName="hierChild4" presStyleCnt="0"/>
      <dgm:spPr/>
    </dgm:pt>
    <dgm:pt modelId="{81229768-286F-4A11-B9AB-A6DC05807FE1}" type="pres">
      <dgm:prSet presAssocID="{80EE0D5C-02C0-4BF7-AB64-7FA508BFC8C6}" presName="hierChild5" presStyleCnt="0"/>
      <dgm:spPr/>
    </dgm:pt>
    <dgm:pt modelId="{C8388219-BC4F-40D0-A498-13EB295C01D9}" type="pres">
      <dgm:prSet presAssocID="{F9F1B306-E5F2-4789-B9C0-73C45295448B}" presName="Name50" presStyleLbl="parChTrans1D3" presStyleIdx="6" presStyleCnt="7"/>
      <dgm:spPr/>
      <dgm:t>
        <a:bodyPr/>
        <a:lstStyle/>
        <a:p>
          <a:endParaRPr lang="zh-TW" altLang="en-US"/>
        </a:p>
      </dgm:t>
    </dgm:pt>
    <dgm:pt modelId="{A64C3D6E-5700-4B4F-982B-4011A3963EFB}" type="pres">
      <dgm:prSet presAssocID="{865B6FFD-74DC-47E5-AEDC-BD049BBEC1F2}" presName="hierRoot2" presStyleCnt="0">
        <dgm:presLayoutVars>
          <dgm:hierBranch val="r"/>
        </dgm:presLayoutVars>
      </dgm:prSet>
      <dgm:spPr/>
    </dgm:pt>
    <dgm:pt modelId="{698E719A-3576-45A4-B470-C317DF50F031}" type="pres">
      <dgm:prSet presAssocID="{865B6FFD-74DC-47E5-AEDC-BD049BBEC1F2}" presName="rootComposite" presStyleCnt="0"/>
      <dgm:spPr/>
    </dgm:pt>
    <dgm:pt modelId="{73E6058C-4254-4EE5-89E3-CE28A024D518}" type="pres">
      <dgm:prSet presAssocID="{865B6FFD-74DC-47E5-AEDC-BD049BBEC1F2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077256-CE94-4873-B243-A5390948F04B}" type="pres">
      <dgm:prSet presAssocID="{865B6FFD-74DC-47E5-AEDC-BD049BBEC1F2}" presName="rootConnector" presStyleLbl="node3" presStyleIdx="6" presStyleCnt="7"/>
      <dgm:spPr/>
      <dgm:t>
        <a:bodyPr/>
        <a:lstStyle/>
        <a:p>
          <a:endParaRPr lang="zh-TW" altLang="en-US"/>
        </a:p>
      </dgm:t>
    </dgm:pt>
    <dgm:pt modelId="{A980F03B-E177-46C3-A75D-2331C0606970}" type="pres">
      <dgm:prSet presAssocID="{865B6FFD-74DC-47E5-AEDC-BD049BBEC1F2}" presName="hierChild4" presStyleCnt="0"/>
      <dgm:spPr/>
    </dgm:pt>
    <dgm:pt modelId="{C2F21A01-7BBE-4172-8D73-7118AA68ADE6}" type="pres">
      <dgm:prSet presAssocID="{865B6FFD-74DC-47E5-AEDC-BD049BBEC1F2}" presName="hierChild5" presStyleCnt="0"/>
      <dgm:spPr/>
    </dgm:pt>
    <dgm:pt modelId="{47370FDD-15FC-4031-8255-E0D04F663834}" type="pres">
      <dgm:prSet presAssocID="{82FEA936-33B2-4CA5-9736-AB76E331D397}" presName="hierChild5" presStyleCnt="0"/>
      <dgm:spPr/>
    </dgm:pt>
    <dgm:pt modelId="{794D7E43-8917-48C5-9939-B5CEA4EFDED6}" type="pres">
      <dgm:prSet presAssocID="{E165DCBB-1082-4425-92BE-B84B8CF8A62F}" presName="hierChild3" presStyleCnt="0"/>
      <dgm:spPr/>
    </dgm:pt>
  </dgm:ptLst>
  <dgm:cxnLst>
    <dgm:cxn modelId="{084CC2D7-DC25-462A-8C0C-DC58C974EDF4}" srcId="{82FEA936-33B2-4CA5-9736-AB76E331D397}" destId="{EF0F29EB-9F0E-4319-8A9F-D6AF474190BA}" srcOrd="0" destOrd="0" parTransId="{292703F5-DC20-4E32-B70D-EF41322713B8}" sibTransId="{C098B429-9AC7-4084-9438-EA0C473A6B30}"/>
    <dgm:cxn modelId="{9B34BAD1-5AAC-40F4-946B-D29EEC2DBAFF}" type="presOf" srcId="{9CEF0C10-5CEA-452A-8EAA-E20ABEFBD7FB}" destId="{80A70110-65AF-48F4-9E6E-1E0543B6BA2C}" srcOrd="1" destOrd="0" presId="urn:microsoft.com/office/officeart/2005/8/layout/orgChart1"/>
    <dgm:cxn modelId="{8988CE74-1DA4-465B-8580-EE20249E1A84}" type="presOf" srcId="{E2D50C97-38E6-4A44-B3DE-A9D4C2860725}" destId="{E2FDB855-4492-4D71-8B8C-CED4F71C0937}" srcOrd="0" destOrd="0" presId="urn:microsoft.com/office/officeart/2005/8/layout/orgChart1"/>
    <dgm:cxn modelId="{2FC2F8B2-D288-471C-8131-1ECE4303EE8F}" srcId="{942E215D-B809-4191-ACD7-492B104E628A}" destId="{F71369D2-961C-4E72-AD76-280C804F9BE3}" srcOrd="0" destOrd="0" parTransId="{3844E58F-0578-4C42-9B20-9DD7EB34F73D}" sibTransId="{944FF985-81B5-4755-804B-E52EBC7ACD1E}"/>
    <dgm:cxn modelId="{493F5F2E-36CE-46DF-8CE8-11E8DC274138}" type="presOf" srcId="{3844E58F-0578-4C42-9B20-9DD7EB34F73D}" destId="{D4568247-103E-4CDC-862B-61DD28241CB8}" srcOrd="0" destOrd="0" presId="urn:microsoft.com/office/officeart/2005/8/layout/orgChart1"/>
    <dgm:cxn modelId="{48F8D80A-4084-454F-A4C3-671CCDEB885C}" srcId="{82FEA936-33B2-4CA5-9736-AB76E331D397}" destId="{865B6FFD-74DC-47E5-AEDC-BD049BBEC1F2}" srcOrd="2" destOrd="0" parTransId="{F9F1B306-E5F2-4789-B9C0-73C45295448B}" sibTransId="{10468840-035A-49AE-ADFB-C8CBE826652D}"/>
    <dgm:cxn modelId="{F94B52A3-4C20-44B8-9EA5-EB3A256E0F0E}" type="presOf" srcId="{292703F5-DC20-4E32-B70D-EF41322713B8}" destId="{273310C8-9570-4E6E-B4AE-4C8952699F7C}" srcOrd="0" destOrd="0" presId="urn:microsoft.com/office/officeart/2005/8/layout/orgChart1"/>
    <dgm:cxn modelId="{F2B8B93D-1F38-4841-80A6-4653B05F2BB9}" srcId="{0075A4A9-261E-4D6E-83DA-C4B8AB16291B}" destId="{9CEF0C10-5CEA-452A-8EAA-E20ABEFBD7FB}" srcOrd="0" destOrd="0" parTransId="{B44ED8AC-4E8A-4B49-9C05-15B142EECA14}" sibTransId="{560BF68B-35D1-4228-876D-D19CC76BACA3}"/>
    <dgm:cxn modelId="{B73A782D-270C-4439-944B-C7CB585DC11A}" type="presOf" srcId="{EF0F29EB-9F0E-4319-8A9F-D6AF474190BA}" destId="{FBC15E78-25CE-4001-A0CF-81C400778610}" srcOrd="1" destOrd="0" presId="urn:microsoft.com/office/officeart/2005/8/layout/orgChart1"/>
    <dgm:cxn modelId="{12AF05E7-9BAA-4148-842A-4EEFA08D0C17}" type="presOf" srcId="{82FEA936-33B2-4CA5-9736-AB76E331D397}" destId="{A25D429F-6C70-42D6-952E-CEFE7CBE8BD5}" srcOrd="0" destOrd="0" presId="urn:microsoft.com/office/officeart/2005/8/layout/orgChart1"/>
    <dgm:cxn modelId="{98CAE4AC-3F68-4463-A921-6077469A2067}" type="presOf" srcId="{0075A4A9-261E-4D6E-83DA-C4B8AB16291B}" destId="{34A7E7A2-A92F-435E-AFC8-5F93F2E27061}" srcOrd="1" destOrd="0" presId="urn:microsoft.com/office/officeart/2005/8/layout/orgChart1"/>
    <dgm:cxn modelId="{FF306094-1CFE-495C-83C7-A72414DD612A}" srcId="{B30E0CFD-901C-459B-8C1A-99E7B6B0E0C9}" destId="{E165DCBB-1082-4425-92BE-B84B8CF8A62F}" srcOrd="0" destOrd="0" parTransId="{751B3316-EDFA-4317-AF85-F683ADF557DE}" sibTransId="{B5F9184D-2688-49CA-B5ED-C8A2905324FE}"/>
    <dgm:cxn modelId="{4A8FA899-5764-4D30-B9E6-31FCCD2B09FE}" srcId="{E165DCBB-1082-4425-92BE-B84B8CF8A62F}" destId="{942E215D-B809-4191-ACD7-492B104E628A}" srcOrd="2" destOrd="0" parTransId="{DBE9EBDA-D0FA-4D03-B735-9F08408C4142}" sibTransId="{F75CFC59-4166-4DB3-86D2-E4AA265EF3E6}"/>
    <dgm:cxn modelId="{C5B6530E-AFFD-42B4-A3D0-D233BFB3F9C1}" srcId="{E165DCBB-1082-4425-92BE-B84B8CF8A62F}" destId="{82FEA936-33B2-4CA5-9736-AB76E331D397}" srcOrd="3" destOrd="0" parTransId="{66531848-D37D-43E7-94E8-CD9DAE44B61A}" sibTransId="{95B1899E-D870-4E8D-8664-4512520A36DD}"/>
    <dgm:cxn modelId="{045195DC-D9CF-4081-B66E-7156BFAB7A3D}" srcId="{E2D50C97-38E6-4A44-B3DE-A9D4C2860725}" destId="{0075A4A9-261E-4D6E-83DA-C4B8AB16291B}" srcOrd="1" destOrd="0" parTransId="{C6A8D6EA-F503-468E-A0E3-1FB6CD7AC9FA}" sibTransId="{AC8FB4AF-B8E2-4FA5-AF0E-DE84F24699C0}"/>
    <dgm:cxn modelId="{267545BD-F9A9-4929-879E-C44772741EF7}" srcId="{E165DCBB-1082-4425-92BE-B84B8CF8A62F}" destId="{E2D50C97-38E6-4A44-B3DE-A9D4C2860725}" srcOrd="1" destOrd="0" parTransId="{D8F72554-F756-45E6-A1A1-39C9606AF0A1}" sibTransId="{6EFDDBCE-0217-4E9A-B195-13597C2717F7}"/>
    <dgm:cxn modelId="{151AD11D-FED1-4D4F-B443-39DA4C62C300}" type="presOf" srcId="{B44ED8AC-4E8A-4B49-9C05-15B142EECA14}" destId="{9616D70C-21A5-45B4-AE02-9DCF5988317B}" srcOrd="0" destOrd="0" presId="urn:microsoft.com/office/officeart/2005/8/layout/orgChart1"/>
    <dgm:cxn modelId="{664428A1-0C5D-4E58-A127-A1399DD79602}" type="presOf" srcId="{942E215D-B809-4191-ACD7-492B104E628A}" destId="{008B8178-5F0F-4489-AF8D-0009E5C79F7F}" srcOrd="1" destOrd="0" presId="urn:microsoft.com/office/officeart/2005/8/layout/orgChart1"/>
    <dgm:cxn modelId="{A2308032-6B8E-4020-8B02-1C7D9C21E45B}" type="presOf" srcId="{D8F72554-F756-45E6-A1A1-39C9606AF0A1}" destId="{6365249B-477F-4EC5-B716-AB00B9E26802}" srcOrd="0" destOrd="0" presId="urn:microsoft.com/office/officeart/2005/8/layout/orgChart1"/>
    <dgm:cxn modelId="{A16A29E5-A7EC-496D-B31C-2B264317DDD8}" type="presOf" srcId="{513BAA11-88FD-4D8A-B21D-CBD5B6647951}" destId="{399361A4-DC6A-4283-91A1-F58DDD871769}" srcOrd="0" destOrd="0" presId="urn:microsoft.com/office/officeart/2005/8/layout/orgChart1"/>
    <dgm:cxn modelId="{B1AA8567-F737-425F-955C-9226A55DE19C}" type="presOf" srcId="{942E215D-B809-4191-ACD7-492B104E628A}" destId="{D546905C-0306-4D73-85D3-CBC29320ADDE}" srcOrd="0" destOrd="0" presId="urn:microsoft.com/office/officeart/2005/8/layout/orgChart1"/>
    <dgm:cxn modelId="{6F79AEA7-D21F-479D-B7D3-58C06613D2FD}" type="presOf" srcId="{0CF85294-B0FC-4B37-A051-B9A954D8BD33}" destId="{9868E80E-3EE5-4991-B019-998A12A6D422}" srcOrd="0" destOrd="0" presId="urn:microsoft.com/office/officeart/2005/8/layout/orgChart1"/>
    <dgm:cxn modelId="{44B6D2F5-3267-4802-9AE9-9DEA2A54A807}" type="presOf" srcId="{358907D8-8133-4A8A-8912-F5AD14D60D40}" destId="{D66E642A-B6F9-4C08-BB84-FED33F8DD5AE}" srcOrd="1" destOrd="0" presId="urn:microsoft.com/office/officeart/2005/8/layout/orgChart1"/>
    <dgm:cxn modelId="{69379757-C10B-4A43-A42F-A26B05F2FF95}" type="presOf" srcId="{2F961FCC-7DAE-4513-84BB-66F62FBE3435}" destId="{C98FB8D4-AA63-4349-8CDE-DE9CB9877998}" srcOrd="1" destOrd="0" presId="urn:microsoft.com/office/officeart/2005/8/layout/orgChart1"/>
    <dgm:cxn modelId="{E8E38BC0-FF9E-4B77-A68C-EEAA6FE55227}" srcId="{E2D50C97-38E6-4A44-B3DE-A9D4C2860725}" destId="{E2E05B49-6098-4169-89C9-4D6057BC6034}" srcOrd="0" destOrd="0" parTransId="{0B34B054-086D-4B27-B3C8-5D1903CF79D1}" sibTransId="{9A007E21-0F91-4E21-873F-125CB849E3B3}"/>
    <dgm:cxn modelId="{E9E0396F-B283-49F0-A555-D37169BBBF4F}" type="presOf" srcId="{9CEF0C10-5CEA-452A-8EAA-E20ABEFBD7FB}" destId="{0ECFC099-8006-488E-BE68-0AC76A0B2B12}" srcOrd="0" destOrd="0" presId="urn:microsoft.com/office/officeart/2005/8/layout/orgChart1"/>
    <dgm:cxn modelId="{D99ACDC5-156F-4D05-BEA4-BC5F31AB06BA}" type="presOf" srcId="{E165DCBB-1082-4425-92BE-B84B8CF8A62F}" destId="{FF0EC4E9-E364-48CE-BC13-4F02932D77EB}" srcOrd="0" destOrd="0" presId="urn:microsoft.com/office/officeart/2005/8/layout/orgChart1"/>
    <dgm:cxn modelId="{553015C4-D132-4E15-82CE-B3EC75DB1224}" type="presOf" srcId="{157160F8-4EF6-4463-A6A8-F6FD8012BA81}" destId="{9D113FD3-8D59-4BC7-82BF-9665C9FBE2AC}" srcOrd="0" destOrd="0" presId="urn:microsoft.com/office/officeart/2005/8/layout/orgChart1"/>
    <dgm:cxn modelId="{C051242D-7804-4F56-A893-D195340FA22E}" type="presOf" srcId="{E165DCBB-1082-4425-92BE-B84B8CF8A62F}" destId="{B1CDB062-CBAA-479B-AA90-499544A00895}" srcOrd="1" destOrd="0" presId="urn:microsoft.com/office/officeart/2005/8/layout/orgChart1"/>
    <dgm:cxn modelId="{681CFE2A-59F5-4EF5-82EF-37831D8A0919}" type="presOf" srcId="{6995A14D-D082-49F5-9BAD-847C519E9E4A}" destId="{AD46250D-28F5-4874-85D1-F4235D04BE40}" srcOrd="0" destOrd="0" presId="urn:microsoft.com/office/officeart/2005/8/layout/orgChart1"/>
    <dgm:cxn modelId="{214E4C39-DF02-4B7D-8936-5BDC09EE99CE}" type="presOf" srcId="{358907D8-8133-4A8A-8912-F5AD14D60D40}" destId="{10A13E23-6980-4381-957A-1623DF2A4BB7}" srcOrd="0" destOrd="0" presId="urn:microsoft.com/office/officeart/2005/8/layout/orgChart1"/>
    <dgm:cxn modelId="{97C244DD-2E95-4385-B945-15EA3966800B}" type="presOf" srcId="{E2E05B49-6098-4169-89C9-4D6057BC6034}" destId="{49BD3490-6EC7-4FE4-AA06-0510CBC85D14}" srcOrd="0" destOrd="0" presId="urn:microsoft.com/office/officeart/2005/8/layout/orgChart1"/>
    <dgm:cxn modelId="{0C477F1E-A606-4287-9998-D3671555A90E}" type="presOf" srcId="{F71369D2-961C-4E72-AD76-280C804F9BE3}" destId="{C418BD1F-3B33-4BBE-999D-DB6B61CCE23D}" srcOrd="0" destOrd="0" presId="urn:microsoft.com/office/officeart/2005/8/layout/orgChart1"/>
    <dgm:cxn modelId="{3B7717DC-F8FE-4508-9443-06DBB177B381}" type="presOf" srcId="{E2E05B49-6098-4169-89C9-4D6057BC6034}" destId="{22A46196-C7DA-46FC-9546-73ABF63F3EBA}" srcOrd="1" destOrd="0" presId="urn:microsoft.com/office/officeart/2005/8/layout/orgChart1"/>
    <dgm:cxn modelId="{7DCC61C8-EC34-4327-BE54-A10241F7D60B}" type="presOf" srcId="{542538A7-B23C-4AFD-B939-BD4E3443869B}" destId="{35491812-CC1E-483B-B431-BEB267D24134}" srcOrd="0" destOrd="0" presId="urn:microsoft.com/office/officeart/2005/8/layout/orgChart1"/>
    <dgm:cxn modelId="{3F723E12-39CE-4A44-9EF5-64AD6E635D42}" type="presOf" srcId="{66531848-D37D-43E7-94E8-CD9DAE44B61A}" destId="{162F11BB-13D1-4E4F-B8B9-90A58C549E76}" srcOrd="0" destOrd="0" presId="urn:microsoft.com/office/officeart/2005/8/layout/orgChart1"/>
    <dgm:cxn modelId="{6D901132-B742-473D-AB4D-D854F12AC7E5}" type="presOf" srcId="{F9F1B306-E5F2-4789-B9C0-73C45295448B}" destId="{C8388219-BC4F-40D0-A498-13EB295C01D9}" srcOrd="0" destOrd="0" presId="urn:microsoft.com/office/officeart/2005/8/layout/orgChart1"/>
    <dgm:cxn modelId="{A9B3A997-3487-430E-9FAE-F5FEDF9E53FD}" type="presOf" srcId="{82FEA936-33B2-4CA5-9736-AB76E331D397}" destId="{541C1861-B941-42CA-9B18-A3DE34835B06}" srcOrd="1" destOrd="0" presId="urn:microsoft.com/office/officeart/2005/8/layout/orgChart1"/>
    <dgm:cxn modelId="{E34D925A-DBD5-4879-B421-875F183C43C7}" type="presOf" srcId="{0CF85294-B0FC-4B37-A051-B9A954D8BD33}" destId="{26ABBE48-A17C-4C03-846B-F06F53CE51DF}" srcOrd="1" destOrd="0" presId="urn:microsoft.com/office/officeart/2005/8/layout/orgChart1"/>
    <dgm:cxn modelId="{6F83423E-33A5-4E75-8702-CA54F7ADB9BD}" type="presOf" srcId="{B30E0CFD-901C-459B-8C1A-99E7B6B0E0C9}" destId="{4ADF7D68-14A4-482C-840A-A57B90B5CE36}" srcOrd="0" destOrd="0" presId="urn:microsoft.com/office/officeart/2005/8/layout/orgChart1"/>
    <dgm:cxn modelId="{36A34C3F-F765-4649-888D-21FC2E152BF0}" type="presOf" srcId="{0075A4A9-261E-4D6E-83DA-C4B8AB16291B}" destId="{047927F7-0DBF-49B0-8E2A-B80205CBB15D}" srcOrd="0" destOrd="0" presId="urn:microsoft.com/office/officeart/2005/8/layout/orgChart1"/>
    <dgm:cxn modelId="{0C3380D5-94A1-4F7B-B4E3-1CDB3C55829A}" type="presOf" srcId="{F71369D2-961C-4E72-AD76-280C804F9BE3}" destId="{D0FDAA6B-415A-49D3-BB0A-CD0CAC738FAE}" srcOrd="1" destOrd="0" presId="urn:microsoft.com/office/officeart/2005/8/layout/orgChart1"/>
    <dgm:cxn modelId="{05A7831F-4BC0-4381-A354-F281AD5EA8C9}" type="presOf" srcId="{80EE0D5C-02C0-4BF7-AB64-7FA508BFC8C6}" destId="{52098F0F-1615-4BE5-8720-51EB24E13059}" srcOrd="0" destOrd="0" presId="urn:microsoft.com/office/officeart/2005/8/layout/orgChart1"/>
    <dgm:cxn modelId="{455BD01D-D2F3-468E-9430-52BB2D034701}" type="presOf" srcId="{EF0F29EB-9F0E-4319-8A9F-D6AF474190BA}" destId="{D60F2167-54ED-4D02-9115-F11D71D4F10F}" srcOrd="0" destOrd="0" presId="urn:microsoft.com/office/officeart/2005/8/layout/orgChart1"/>
    <dgm:cxn modelId="{6CFF96CB-60E4-47B8-BE1D-9542E793F606}" type="presOf" srcId="{865B6FFD-74DC-47E5-AEDC-BD049BBEC1F2}" destId="{B2077256-CE94-4873-B243-A5390948F04B}" srcOrd="1" destOrd="0" presId="urn:microsoft.com/office/officeart/2005/8/layout/orgChart1"/>
    <dgm:cxn modelId="{83D98AA8-18F4-4382-8F7D-0BB3AAEBE409}" type="presOf" srcId="{0B34B054-086D-4B27-B3C8-5D1903CF79D1}" destId="{95C57FC2-E96F-4157-A210-EB972AF984CA}" srcOrd="0" destOrd="0" presId="urn:microsoft.com/office/officeart/2005/8/layout/orgChart1"/>
    <dgm:cxn modelId="{A67156E1-5151-44A3-8CDA-BA0A6E098BF5}" srcId="{82FEA936-33B2-4CA5-9736-AB76E331D397}" destId="{80EE0D5C-02C0-4BF7-AB64-7FA508BFC8C6}" srcOrd="1" destOrd="0" parTransId="{157160F8-4EF6-4463-A6A8-F6FD8012BA81}" sibTransId="{5A7217C5-AC21-4DF6-A12E-D18D98639AD6}"/>
    <dgm:cxn modelId="{7D83CCC9-C110-4944-B294-AB870C8E2386}" type="presOf" srcId="{865B6FFD-74DC-47E5-AEDC-BD049BBEC1F2}" destId="{73E6058C-4254-4EE5-89E3-CE28A024D518}" srcOrd="0" destOrd="0" presId="urn:microsoft.com/office/officeart/2005/8/layout/orgChart1"/>
    <dgm:cxn modelId="{C65325C8-8164-4C22-8F1B-8E55369AB7AD}" type="presOf" srcId="{2F961FCC-7DAE-4513-84BB-66F62FBE3435}" destId="{4B45527B-A9B8-4BB4-A78A-A4BD056BAD57}" srcOrd="0" destOrd="0" presId="urn:microsoft.com/office/officeart/2005/8/layout/orgChart1"/>
    <dgm:cxn modelId="{166D442A-6AC4-4A00-8432-6F7F8218B65B}" type="presOf" srcId="{DBE9EBDA-D0FA-4D03-B735-9F08408C4142}" destId="{C5EAE38B-F427-439A-9EC4-432B1871F0F6}" srcOrd="0" destOrd="0" presId="urn:microsoft.com/office/officeart/2005/8/layout/orgChart1"/>
    <dgm:cxn modelId="{3E11BF25-7274-4ECD-92F2-99E8795CACC7}" srcId="{E165DCBB-1082-4425-92BE-B84B8CF8A62F}" destId="{0CF85294-B0FC-4B37-A051-B9A954D8BD33}" srcOrd="0" destOrd="0" parTransId="{6995A14D-D082-49F5-9BAD-847C519E9E4A}" sibTransId="{ED2138E7-DC58-4D34-BA5B-55865F396AC4}"/>
    <dgm:cxn modelId="{1AB7BB87-BC28-41CB-93E6-A0C0A9718E89}" srcId="{0075A4A9-261E-4D6E-83DA-C4B8AB16291B}" destId="{358907D8-8133-4A8A-8912-F5AD14D60D40}" srcOrd="1" destOrd="0" parTransId="{513BAA11-88FD-4D8A-B21D-CBD5B6647951}" sibTransId="{E5087824-49ED-42EA-B4F5-95F4F70840E6}"/>
    <dgm:cxn modelId="{2CC65E58-C1D1-44BA-AAF3-76C43962178C}" srcId="{942E215D-B809-4191-ACD7-492B104E628A}" destId="{2F961FCC-7DAE-4513-84BB-66F62FBE3435}" srcOrd="1" destOrd="0" parTransId="{542538A7-B23C-4AFD-B939-BD4E3443869B}" sibTransId="{7E7DFFB9-791D-4959-AFDE-6D641FA71231}"/>
    <dgm:cxn modelId="{4A074C33-4EB3-4CB4-9D64-052AEE169985}" type="presOf" srcId="{E2D50C97-38E6-4A44-B3DE-A9D4C2860725}" destId="{6900C75D-A860-4522-8315-676E2A8BE9AC}" srcOrd="1" destOrd="0" presId="urn:microsoft.com/office/officeart/2005/8/layout/orgChart1"/>
    <dgm:cxn modelId="{30913BB4-5AC3-43F5-8853-4B95220970EC}" type="presOf" srcId="{80EE0D5C-02C0-4BF7-AB64-7FA508BFC8C6}" destId="{DD7171BC-283D-4F4E-99D1-386AE320E918}" srcOrd="1" destOrd="0" presId="urn:microsoft.com/office/officeart/2005/8/layout/orgChart1"/>
    <dgm:cxn modelId="{49B170CE-69A9-4BAC-97E4-3FB0956E90EB}" type="presOf" srcId="{C6A8D6EA-F503-468E-A0E3-1FB6CD7AC9FA}" destId="{CC00F7D4-1124-43D3-AC30-EB4CE70717DF}" srcOrd="0" destOrd="0" presId="urn:microsoft.com/office/officeart/2005/8/layout/orgChart1"/>
    <dgm:cxn modelId="{9DABE6E8-3F46-4E4E-817C-AF4B5236F9A8}" type="presParOf" srcId="{4ADF7D68-14A4-482C-840A-A57B90B5CE36}" destId="{190626A8-C538-471E-B426-1E59D3D7F637}" srcOrd="0" destOrd="0" presId="urn:microsoft.com/office/officeart/2005/8/layout/orgChart1"/>
    <dgm:cxn modelId="{D1A7CA9E-E380-4870-820A-E6990C99267D}" type="presParOf" srcId="{190626A8-C538-471E-B426-1E59D3D7F637}" destId="{C83B71F0-7CF8-4E43-8C8B-EC3BAA97A4D9}" srcOrd="0" destOrd="0" presId="urn:microsoft.com/office/officeart/2005/8/layout/orgChart1"/>
    <dgm:cxn modelId="{FF0292C3-F518-476E-A671-9524C984AF90}" type="presParOf" srcId="{C83B71F0-7CF8-4E43-8C8B-EC3BAA97A4D9}" destId="{FF0EC4E9-E364-48CE-BC13-4F02932D77EB}" srcOrd="0" destOrd="0" presId="urn:microsoft.com/office/officeart/2005/8/layout/orgChart1"/>
    <dgm:cxn modelId="{4704B36D-F3B6-4227-9720-3A859689E940}" type="presParOf" srcId="{C83B71F0-7CF8-4E43-8C8B-EC3BAA97A4D9}" destId="{B1CDB062-CBAA-479B-AA90-499544A00895}" srcOrd="1" destOrd="0" presId="urn:microsoft.com/office/officeart/2005/8/layout/orgChart1"/>
    <dgm:cxn modelId="{62341FCC-CD2D-4B4D-BD14-4354AC3FC913}" type="presParOf" srcId="{190626A8-C538-471E-B426-1E59D3D7F637}" destId="{8479D306-40BF-47CA-AB47-DC2F7802DC8D}" srcOrd="1" destOrd="0" presId="urn:microsoft.com/office/officeart/2005/8/layout/orgChart1"/>
    <dgm:cxn modelId="{B58C4C94-7334-4F7D-821A-7F192B9553BE}" type="presParOf" srcId="{8479D306-40BF-47CA-AB47-DC2F7802DC8D}" destId="{AD46250D-28F5-4874-85D1-F4235D04BE40}" srcOrd="0" destOrd="0" presId="urn:microsoft.com/office/officeart/2005/8/layout/orgChart1"/>
    <dgm:cxn modelId="{107E9408-4207-4E7F-B8ED-8DB49DCE6536}" type="presParOf" srcId="{8479D306-40BF-47CA-AB47-DC2F7802DC8D}" destId="{6E6CB9F4-BF6A-425D-B4EA-2300591ECB45}" srcOrd="1" destOrd="0" presId="urn:microsoft.com/office/officeart/2005/8/layout/orgChart1"/>
    <dgm:cxn modelId="{FFD21058-4FDC-4339-8331-AC9D8A5E0050}" type="presParOf" srcId="{6E6CB9F4-BF6A-425D-B4EA-2300591ECB45}" destId="{C7C29ECA-1FD2-400C-945E-C32E597F06BC}" srcOrd="0" destOrd="0" presId="urn:microsoft.com/office/officeart/2005/8/layout/orgChart1"/>
    <dgm:cxn modelId="{595718FA-776D-4057-8D77-E2D279006667}" type="presParOf" srcId="{C7C29ECA-1FD2-400C-945E-C32E597F06BC}" destId="{9868E80E-3EE5-4991-B019-998A12A6D422}" srcOrd="0" destOrd="0" presId="urn:microsoft.com/office/officeart/2005/8/layout/orgChart1"/>
    <dgm:cxn modelId="{13487F24-7DEA-4E19-B695-9600BCE7E74F}" type="presParOf" srcId="{C7C29ECA-1FD2-400C-945E-C32E597F06BC}" destId="{26ABBE48-A17C-4C03-846B-F06F53CE51DF}" srcOrd="1" destOrd="0" presId="urn:microsoft.com/office/officeart/2005/8/layout/orgChart1"/>
    <dgm:cxn modelId="{414ED875-0BBF-494E-A4AA-683187ED8C66}" type="presParOf" srcId="{6E6CB9F4-BF6A-425D-B4EA-2300591ECB45}" destId="{A822D2BE-4E50-4F9A-B098-EE13900DCF6A}" srcOrd="1" destOrd="0" presId="urn:microsoft.com/office/officeart/2005/8/layout/orgChart1"/>
    <dgm:cxn modelId="{CCD6D72F-F4D8-4972-86D8-0EC248CCC8E8}" type="presParOf" srcId="{6E6CB9F4-BF6A-425D-B4EA-2300591ECB45}" destId="{33062443-1265-49AC-9BB0-D9816FDE41AF}" srcOrd="2" destOrd="0" presId="urn:microsoft.com/office/officeart/2005/8/layout/orgChart1"/>
    <dgm:cxn modelId="{70B8AADC-EBA4-45EA-A86C-E8E3FB57F9B5}" type="presParOf" srcId="{8479D306-40BF-47CA-AB47-DC2F7802DC8D}" destId="{6365249B-477F-4EC5-B716-AB00B9E26802}" srcOrd="2" destOrd="0" presId="urn:microsoft.com/office/officeart/2005/8/layout/orgChart1"/>
    <dgm:cxn modelId="{97F96F30-F16E-48C3-9F07-D26C0145170A}" type="presParOf" srcId="{8479D306-40BF-47CA-AB47-DC2F7802DC8D}" destId="{D979F94E-E5AC-424E-89CB-D5BED1311FB4}" srcOrd="3" destOrd="0" presId="urn:microsoft.com/office/officeart/2005/8/layout/orgChart1"/>
    <dgm:cxn modelId="{1FFF090C-5DB0-421F-802A-EA04D40F1151}" type="presParOf" srcId="{D979F94E-E5AC-424E-89CB-D5BED1311FB4}" destId="{C16027B4-952F-4A9D-B6A9-35C4DFA51A7B}" srcOrd="0" destOrd="0" presId="urn:microsoft.com/office/officeart/2005/8/layout/orgChart1"/>
    <dgm:cxn modelId="{C9D8286B-FDC8-4B4B-8CE4-19911A0201B7}" type="presParOf" srcId="{C16027B4-952F-4A9D-B6A9-35C4DFA51A7B}" destId="{E2FDB855-4492-4D71-8B8C-CED4F71C0937}" srcOrd="0" destOrd="0" presId="urn:microsoft.com/office/officeart/2005/8/layout/orgChart1"/>
    <dgm:cxn modelId="{94DF9507-83CB-496E-B160-5C6F0DE45069}" type="presParOf" srcId="{C16027B4-952F-4A9D-B6A9-35C4DFA51A7B}" destId="{6900C75D-A860-4522-8315-676E2A8BE9AC}" srcOrd="1" destOrd="0" presId="urn:microsoft.com/office/officeart/2005/8/layout/orgChart1"/>
    <dgm:cxn modelId="{BCCD77E9-0684-459C-9DD7-459680481A37}" type="presParOf" srcId="{D979F94E-E5AC-424E-89CB-D5BED1311FB4}" destId="{4D4A9CD2-E6F8-4AB5-96AC-9AED3506B8DE}" srcOrd="1" destOrd="0" presId="urn:microsoft.com/office/officeart/2005/8/layout/orgChart1"/>
    <dgm:cxn modelId="{6C676E3F-ED45-408F-8ABC-18643C905689}" type="presParOf" srcId="{4D4A9CD2-E6F8-4AB5-96AC-9AED3506B8DE}" destId="{95C57FC2-E96F-4157-A210-EB972AF984CA}" srcOrd="0" destOrd="0" presId="urn:microsoft.com/office/officeart/2005/8/layout/orgChart1"/>
    <dgm:cxn modelId="{E60CBB3A-EDC0-40ED-A245-9EF53DE0F6A5}" type="presParOf" srcId="{4D4A9CD2-E6F8-4AB5-96AC-9AED3506B8DE}" destId="{808113F0-0093-48F5-AAC4-EF40F7C66214}" srcOrd="1" destOrd="0" presId="urn:microsoft.com/office/officeart/2005/8/layout/orgChart1"/>
    <dgm:cxn modelId="{A4F9522E-C692-44C1-92D4-A48212B3AE38}" type="presParOf" srcId="{808113F0-0093-48F5-AAC4-EF40F7C66214}" destId="{273F82C2-B8EA-4BF1-AF69-B128FCB61C59}" srcOrd="0" destOrd="0" presId="urn:microsoft.com/office/officeart/2005/8/layout/orgChart1"/>
    <dgm:cxn modelId="{C05E9840-7B5B-48A8-BEF5-0B1F58B6E129}" type="presParOf" srcId="{273F82C2-B8EA-4BF1-AF69-B128FCB61C59}" destId="{49BD3490-6EC7-4FE4-AA06-0510CBC85D14}" srcOrd="0" destOrd="0" presId="urn:microsoft.com/office/officeart/2005/8/layout/orgChart1"/>
    <dgm:cxn modelId="{193A8279-4BD1-482C-AB62-4CCC9C01944F}" type="presParOf" srcId="{273F82C2-B8EA-4BF1-AF69-B128FCB61C59}" destId="{22A46196-C7DA-46FC-9546-73ABF63F3EBA}" srcOrd="1" destOrd="0" presId="urn:microsoft.com/office/officeart/2005/8/layout/orgChart1"/>
    <dgm:cxn modelId="{C45F7FC9-9C47-4473-A7C9-400DCF446E32}" type="presParOf" srcId="{808113F0-0093-48F5-AAC4-EF40F7C66214}" destId="{FC3D3169-6BDC-4F2C-9DB6-1D4B71E1C2BF}" srcOrd="1" destOrd="0" presId="urn:microsoft.com/office/officeart/2005/8/layout/orgChart1"/>
    <dgm:cxn modelId="{F436C054-4D67-4822-BD72-0B3188DE865C}" type="presParOf" srcId="{808113F0-0093-48F5-AAC4-EF40F7C66214}" destId="{D5689558-589C-4982-B3C5-E5C34170A779}" srcOrd="2" destOrd="0" presId="urn:microsoft.com/office/officeart/2005/8/layout/orgChart1"/>
    <dgm:cxn modelId="{76EAF77F-70B6-4295-AA20-CC5C03E487F3}" type="presParOf" srcId="{4D4A9CD2-E6F8-4AB5-96AC-9AED3506B8DE}" destId="{CC00F7D4-1124-43D3-AC30-EB4CE70717DF}" srcOrd="2" destOrd="0" presId="urn:microsoft.com/office/officeart/2005/8/layout/orgChart1"/>
    <dgm:cxn modelId="{1E463732-4280-4937-8165-5CADD8165805}" type="presParOf" srcId="{4D4A9CD2-E6F8-4AB5-96AC-9AED3506B8DE}" destId="{591ACCF7-4336-4ACD-B486-5C565AB1E59A}" srcOrd="3" destOrd="0" presId="urn:microsoft.com/office/officeart/2005/8/layout/orgChart1"/>
    <dgm:cxn modelId="{F399DDA0-FAD5-4FAD-B347-3B17575DB595}" type="presParOf" srcId="{591ACCF7-4336-4ACD-B486-5C565AB1E59A}" destId="{F5A659EE-CEF2-49E2-84D3-3474E5C084EF}" srcOrd="0" destOrd="0" presId="urn:microsoft.com/office/officeart/2005/8/layout/orgChart1"/>
    <dgm:cxn modelId="{F8BF929F-2D17-44A3-9E20-9D5685B90F29}" type="presParOf" srcId="{F5A659EE-CEF2-49E2-84D3-3474E5C084EF}" destId="{047927F7-0DBF-49B0-8E2A-B80205CBB15D}" srcOrd="0" destOrd="0" presId="urn:microsoft.com/office/officeart/2005/8/layout/orgChart1"/>
    <dgm:cxn modelId="{893EF598-327D-4627-BE00-BF9A43F6E137}" type="presParOf" srcId="{F5A659EE-CEF2-49E2-84D3-3474E5C084EF}" destId="{34A7E7A2-A92F-435E-AFC8-5F93F2E27061}" srcOrd="1" destOrd="0" presId="urn:microsoft.com/office/officeart/2005/8/layout/orgChart1"/>
    <dgm:cxn modelId="{05AA37AF-9E5F-47EC-8C1E-2CF0CA4045A4}" type="presParOf" srcId="{591ACCF7-4336-4ACD-B486-5C565AB1E59A}" destId="{1B9E7997-0BCA-48C6-B27E-401B1A5BCE9D}" srcOrd="1" destOrd="0" presId="urn:microsoft.com/office/officeart/2005/8/layout/orgChart1"/>
    <dgm:cxn modelId="{B23E9CE0-8DB1-48FE-8B0C-C80F0504E155}" type="presParOf" srcId="{1B9E7997-0BCA-48C6-B27E-401B1A5BCE9D}" destId="{9616D70C-21A5-45B4-AE02-9DCF5988317B}" srcOrd="0" destOrd="0" presId="urn:microsoft.com/office/officeart/2005/8/layout/orgChart1"/>
    <dgm:cxn modelId="{B9A2ECFC-97F4-4C96-9F52-2A191C5911F2}" type="presParOf" srcId="{1B9E7997-0BCA-48C6-B27E-401B1A5BCE9D}" destId="{0BE07548-9D4D-4288-9051-EE87B595AD2E}" srcOrd="1" destOrd="0" presId="urn:microsoft.com/office/officeart/2005/8/layout/orgChart1"/>
    <dgm:cxn modelId="{B62FEE38-6250-4313-9876-8A9AD087C5EC}" type="presParOf" srcId="{0BE07548-9D4D-4288-9051-EE87B595AD2E}" destId="{39C93D48-C782-4F70-B6A6-3A943EE41CD2}" srcOrd="0" destOrd="0" presId="urn:microsoft.com/office/officeart/2005/8/layout/orgChart1"/>
    <dgm:cxn modelId="{DB09597F-A3B4-42D7-8DA0-A07489424101}" type="presParOf" srcId="{39C93D48-C782-4F70-B6A6-3A943EE41CD2}" destId="{0ECFC099-8006-488E-BE68-0AC76A0B2B12}" srcOrd="0" destOrd="0" presId="urn:microsoft.com/office/officeart/2005/8/layout/orgChart1"/>
    <dgm:cxn modelId="{A1904E94-A96E-4058-A4CE-16DAA34B5E5D}" type="presParOf" srcId="{39C93D48-C782-4F70-B6A6-3A943EE41CD2}" destId="{80A70110-65AF-48F4-9E6E-1E0543B6BA2C}" srcOrd="1" destOrd="0" presId="urn:microsoft.com/office/officeart/2005/8/layout/orgChart1"/>
    <dgm:cxn modelId="{520FE4F6-2453-4545-8E3D-4A84349E42F6}" type="presParOf" srcId="{0BE07548-9D4D-4288-9051-EE87B595AD2E}" destId="{41001322-CEB2-4064-A686-AB076FB58AAA}" srcOrd="1" destOrd="0" presId="urn:microsoft.com/office/officeart/2005/8/layout/orgChart1"/>
    <dgm:cxn modelId="{2950ABC9-3B87-4659-A973-AB06FFF82B2F}" type="presParOf" srcId="{0BE07548-9D4D-4288-9051-EE87B595AD2E}" destId="{20F52250-9D69-4CBF-B599-8E6917962600}" srcOrd="2" destOrd="0" presId="urn:microsoft.com/office/officeart/2005/8/layout/orgChart1"/>
    <dgm:cxn modelId="{D0E4419C-F7F7-43D8-836D-3CD66A5F5752}" type="presParOf" srcId="{1B9E7997-0BCA-48C6-B27E-401B1A5BCE9D}" destId="{399361A4-DC6A-4283-91A1-F58DDD871769}" srcOrd="2" destOrd="0" presId="urn:microsoft.com/office/officeart/2005/8/layout/orgChart1"/>
    <dgm:cxn modelId="{F06216D9-52B9-4B30-BC88-A460FDC61693}" type="presParOf" srcId="{1B9E7997-0BCA-48C6-B27E-401B1A5BCE9D}" destId="{14880918-7132-485B-BA80-683A610EC6F1}" srcOrd="3" destOrd="0" presId="urn:microsoft.com/office/officeart/2005/8/layout/orgChart1"/>
    <dgm:cxn modelId="{A9DA0FB2-BBAC-40A6-869B-F8F59AC01A8D}" type="presParOf" srcId="{14880918-7132-485B-BA80-683A610EC6F1}" destId="{001D6FB1-92F5-4951-B4F6-52C0771E392D}" srcOrd="0" destOrd="0" presId="urn:microsoft.com/office/officeart/2005/8/layout/orgChart1"/>
    <dgm:cxn modelId="{4AFA7ADA-60E9-4DE1-A9C0-1AD81E7C9F89}" type="presParOf" srcId="{001D6FB1-92F5-4951-B4F6-52C0771E392D}" destId="{10A13E23-6980-4381-957A-1623DF2A4BB7}" srcOrd="0" destOrd="0" presId="urn:microsoft.com/office/officeart/2005/8/layout/orgChart1"/>
    <dgm:cxn modelId="{4A0E46B0-9DA2-4120-838E-A32E74557EA3}" type="presParOf" srcId="{001D6FB1-92F5-4951-B4F6-52C0771E392D}" destId="{D66E642A-B6F9-4C08-BB84-FED33F8DD5AE}" srcOrd="1" destOrd="0" presId="urn:microsoft.com/office/officeart/2005/8/layout/orgChart1"/>
    <dgm:cxn modelId="{944574E5-B24E-40F0-9FB3-82847237DD70}" type="presParOf" srcId="{14880918-7132-485B-BA80-683A610EC6F1}" destId="{402597D4-05D1-470D-BF19-1DC2C4A225B6}" srcOrd="1" destOrd="0" presId="urn:microsoft.com/office/officeart/2005/8/layout/orgChart1"/>
    <dgm:cxn modelId="{8B6D67F8-F251-4B66-A420-5AC8D7F95C34}" type="presParOf" srcId="{14880918-7132-485B-BA80-683A610EC6F1}" destId="{9F04F4A5-DD68-4E82-8F8D-262A0302008A}" srcOrd="2" destOrd="0" presId="urn:microsoft.com/office/officeart/2005/8/layout/orgChart1"/>
    <dgm:cxn modelId="{CE035024-3E0C-4B3C-B8FA-F712C834C1B7}" type="presParOf" srcId="{591ACCF7-4336-4ACD-B486-5C565AB1E59A}" destId="{93C608CC-B35E-4EFC-816C-F60C4FB8ABB9}" srcOrd="2" destOrd="0" presId="urn:microsoft.com/office/officeart/2005/8/layout/orgChart1"/>
    <dgm:cxn modelId="{4E6CF71C-C649-4DC2-A513-CE8B77A7E856}" type="presParOf" srcId="{D979F94E-E5AC-424E-89CB-D5BED1311FB4}" destId="{505CE24B-943A-488F-AAA9-2DC1794D368E}" srcOrd="2" destOrd="0" presId="urn:microsoft.com/office/officeart/2005/8/layout/orgChart1"/>
    <dgm:cxn modelId="{AD18BDA4-59A2-43A0-AE3D-354B09D80E5A}" type="presParOf" srcId="{8479D306-40BF-47CA-AB47-DC2F7802DC8D}" destId="{C5EAE38B-F427-439A-9EC4-432B1871F0F6}" srcOrd="4" destOrd="0" presId="urn:microsoft.com/office/officeart/2005/8/layout/orgChart1"/>
    <dgm:cxn modelId="{D8C9CFD5-092D-41A0-8A55-80982C4D8FFF}" type="presParOf" srcId="{8479D306-40BF-47CA-AB47-DC2F7802DC8D}" destId="{C622E725-16E4-4CD2-9E36-5A3DDBAB1770}" srcOrd="5" destOrd="0" presId="urn:microsoft.com/office/officeart/2005/8/layout/orgChart1"/>
    <dgm:cxn modelId="{94DEFB32-6D35-486E-A6FE-986251844DA6}" type="presParOf" srcId="{C622E725-16E4-4CD2-9E36-5A3DDBAB1770}" destId="{32C87C47-39C6-4C5B-9816-07AF2DA2F2B7}" srcOrd="0" destOrd="0" presId="urn:microsoft.com/office/officeart/2005/8/layout/orgChart1"/>
    <dgm:cxn modelId="{7C3535AF-C100-4421-9362-8B9E044DD02B}" type="presParOf" srcId="{32C87C47-39C6-4C5B-9816-07AF2DA2F2B7}" destId="{D546905C-0306-4D73-85D3-CBC29320ADDE}" srcOrd="0" destOrd="0" presId="urn:microsoft.com/office/officeart/2005/8/layout/orgChart1"/>
    <dgm:cxn modelId="{E0CB464C-6710-495B-AF87-C4733CE4B7D5}" type="presParOf" srcId="{32C87C47-39C6-4C5B-9816-07AF2DA2F2B7}" destId="{008B8178-5F0F-4489-AF8D-0009E5C79F7F}" srcOrd="1" destOrd="0" presId="urn:microsoft.com/office/officeart/2005/8/layout/orgChart1"/>
    <dgm:cxn modelId="{32DB864C-A71E-42E1-82BB-F83C15BAF2D3}" type="presParOf" srcId="{C622E725-16E4-4CD2-9E36-5A3DDBAB1770}" destId="{7EFA6919-7BFA-4F9D-B225-F0DB8ED61062}" srcOrd="1" destOrd="0" presId="urn:microsoft.com/office/officeart/2005/8/layout/orgChart1"/>
    <dgm:cxn modelId="{79642695-5985-45A4-A408-7F9CC8792F44}" type="presParOf" srcId="{7EFA6919-7BFA-4F9D-B225-F0DB8ED61062}" destId="{D4568247-103E-4CDC-862B-61DD28241CB8}" srcOrd="0" destOrd="0" presId="urn:microsoft.com/office/officeart/2005/8/layout/orgChart1"/>
    <dgm:cxn modelId="{995EB686-1EDE-45E9-96A7-9520760D694E}" type="presParOf" srcId="{7EFA6919-7BFA-4F9D-B225-F0DB8ED61062}" destId="{E22A3D11-93D8-4667-A671-AF4460BAFAF5}" srcOrd="1" destOrd="0" presId="urn:microsoft.com/office/officeart/2005/8/layout/orgChart1"/>
    <dgm:cxn modelId="{6527AAC3-086B-44DA-9F35-2492246C2882}" type="presParOf" srcId="{E22A3D11-93D8-4667-A671-AF4460BAFAF5}" destId="{B06B71FB-CA48-48E4-AB6D-8F1EB5FB8054}" srcOrd="0" destOrd="0" presId="urn:microsoft.com/office/officeart/2005/8/layout/orgChart1"/>
    <dgm:cxn modelId="{D5CB6D8E-1100-406E-87D2-9CB042E8CC50}" type="presParOf" srcId="{B06B71FB-CA48-48E4-AB6D-8F1EB5FB8054}" destId="{C418BD1F-3B33-4BBE-999D-DB6B61CCE23D}" srcOrd="0" destOrd="0" presId="urn:microsoft.com/office/officeart/2005/8/layout/orgChart1"/>
    <dgm:cxn modelId="{58EE8528-D13B-49B3-9EAC-A6281952A131}" type="presParOf" srcId="{B06B71FB-CA48-48E4-AB6D-8F1EB5FB8054}" destId="{D0FDAA6B-415A-49D3-BB0A-CD0CAC738FAE}" srcOrd="1" destOrd="0" presId="urn:microsoft.com/office/officeart/2005/8/layout/orgChart1"/>
    <dgm:cxn modelId="{2AAF8BEC-5755-41FA-BAF2-C8BFA0A105CE}" type="presParOf" srcId="{E22A3D11-93D8-4667-A671-AF4460BAFAF5}" destId="{CD532D56-3E1F-42B2-8425-19CC8817309F}" srcOrd="1" destOrd="0" presId="urn:microsoft.com/office/officeart/2005/8/layout/orgChart1"/>
    <dgm:cxn modelId="{188DFCA5-B21A-45F2-B6B9-078D00E767EE}" type="presParOf" srcId="{E22A3D11-93D8-4667-A671-AF4460BAFAF5}" destId="{376F10BF-5622-40B2-9F5F-E73B2E20B6C9}" srcOrd="2" destOrd="0" presId="urn:microsoft.com/office/officeart/2005/8/layout/orgChart1"/>
    <dgm:cxn modelId="{93170B0C-A77F-4D49-8CC3-83D9E146137B}" type="presParOf" srcId="{7EFA6919-7BFA-4F9D-B225-F0DB8ED61062}" destId="{35491812-CC1E-483B-B431-BEB267D24134}" srcOrd="2" destOrd="0" presId="urn:microsoft.com/office/officeart/2005/8/layout/orgChart1"/>
    <dgm:cxn modelId="{462EC325-9458-4093-8393-CD7B288FBC44}" type="presParOf" srcId="{7EFA6919-7BFA-4F9D-B225-F0DB8ED61062}" destId="{7BBE0EAD-9078-4ACA-A87C-178AFD50EFD8}" srcOrd="3" destOrd="0" presId="urn:microsoft.com/office/officeart/2005/8/layout/orgChart1"/>
    <dgm:cxn modelId="{6546F070-E59A-4004-8698-52072162AC9E}" type="presParOf" srcId="{7BBE0EAD-9078-4ACA-A87C-178AFD50EFD8}" destId="{7FEB90F2-F00F-465F-9E1D-8B56F19CB38F}" srcOrd="0" destOrd="0" presId="urn:microsoft.com/office/officeart/2005/8/layout/orgChart1"/>
    <dgm:cxn modelId="{986DD451-9689-4344-99A7-C9F2F3902D6C}" type="presParOf" srcId="{7FEB90F2-F00F-465F-9E1D-8B56F19CB38F}" destId="{4B45527B-A9B8-4BB4-A78A-A4BD056BAD57}" srcOrd="0" destOrd="0" presId="urn:microsoft.com/office/officeart/2005/8/layout/orgChart1"/>
    <dgm:cxn modelId="{E0009B3D-D90D-4705-ABD8-8C07929EB478}" type="presParOf" srcId="{7FEB90F2-F00F-465F-9E1D-8B56F19CB38F}" destId="{C98FB8D4-AA63-4349-8CDE-DE9CB9877998}" srcOrd="1" destOrd="0" presId="urn:microsoft.com/office/officeart/2005/8/layout/orgChart1"/>
    <dgm:cxn modelId="{083D5AE7-BD88-434A-93ED-B10B4FD1A67A}" type="presParOf" srcId="{7BBE0EAD-9078-4ACA-A87C-178AFD50EFD8}" destId="{C1ABE147-6FF8-4EE6-BC40-45FD7A3C2F92}" srcOrd="1" destOrd="0" presId="urn:microsoft.com/office/officeart/2005/8/layout/orgChart1"/>
    <dgm:cxn modelId="{35C31F11-2193-4F77-843D-E475E7AA4866}" type="presParOf" srcId="{7BBE0EAD-9078-4ACA-A87C-178AFD50EFD8}" destId="{7BBEFBAB-6696-4523-A449-B6A2FB31273C}" srcOrd="2" destOrd="0" presId="urn:microsoft.com/office/officeart/2005/8/layout/orgChart1"/>
    <dgm:cxn modelId="{87C1ADDB-E41E-4241-A6F2-0A2537DE5F6A}" type="presParOf" srcId="{C622E725-16E4-4CD2-9E36-5A3DDBAB1770}" destId="{BDEA04DC-8ECA-4F6A-833E-AC46C472D9B6}" srcOrd="2" destOrd="0" presId="urn:microsoft.com/office/officeart/2005/8/layout/orgChart1"/>
    <dgm:cxn modelId="{AC9FBE28-B0D4-407F-8DDC-DF6C32D9E4F1}" type="presParOf" srcId="{8479D306-40BF-47CA-AB47-DC2F7802DC8D}" destId="{162F11BB-13D1-4E4F-B8B9-90A58C549E76}" srcOrd="6" destOrd="0" presId="urn:microsoft.com/office/officeart/2005/8/layout/orgChart1"/>
    <dgm:cxn modelId="{D31731E2-F1C8-4616-9D41-5D9A8B93F44E}" type="presParOf" srcId="{8479D306-40BF-47CA-AB47-DC2F7802DC8D}" destId="{2C4CD0BD-DE22-49F2-9B6E-8D66DD171984}" srcOrd="7" destOrd="0" presId="urn:microsoft.com/office/officeart/2005/8/layout/orgChart1"/>
    <dgm:cxn modelId="{EAC0D4A9-87BA-4830-801C-E9E34252261C}" type="presParOf" srcId="{2C4CD0BD-DE22-49F2-9B6E-8D66DD171984}" destId="{7E8FC1C4-A135-4972-A58D-ACCAA9D82667}" srcOrd="0" destOrd="0" presId="urn:microsoft.com/office/officeart/2005/8/layout/orgChart1"/>
    <dgm:cxn modelId="{A8AB7C0D-9CAE-46C7-A671-56DB6068B8E0}" type="presParOf" srcId="{7E8FC1C4-A135-4972-A58D-ACCAA9D82667}" destId="{A25D429F-6C70-42D6-952E-CEFE7CBE8BD5}" srcOrd="0" destOrd="0" presId="urn:microsoft.com/office/officeart/2005/8/layout/orgChart1"/>
    <dgm:cxn modelId="{F76F6378-6A8B-4561-BEB7-8A838539E705}" type="presParOf" srcId="{7E8FC1C4-A135-4972-A58D-ACCAA9D82667}" destId="{541C1861-B941-42CA-9B18-A3DE34835B06}" srcOrd="1" destOrd="0" presId="urn:microsoft.com/office/officeart/2005/8/layout/orgChart1"/>
    <dgm:cxn modelId="{BF3AEC20-D54E-47A4-947C-39272C78BAA7}" type="presParOf" srcId="{2C4CD0BD-DE22-49F2-9B6E-8D66DD171984}" destId="{E00BFBD2-FCC6-41CC-81B3-6192FEA2E7E6}" srcOrd="1" destOrd="0" presId="urn:microsoft.com/office/officeart/2005/8/layout/orgChart1"/>
    <dgm:cxn modelId="{4EFF3354-444E-41BD-A1A2-5F112A747E01}" type="presParOf" srcId="{E00BFBD2-FCC6-41CC-81B3-6192FEA2E7E6}" destId="{273310C8-9570-4E6E-B4AE-4C8952699F7C}" srcOrd="0" destOrd="0" presId="urn:microsoft.com/office/officeart/2005/8/layout/orgChart1"/>
    <dgm:cxn modelId="{F829CE09-7160-4A81-A7D8-401236B9627C}" type="presParOf" srcId="{E00BFBD2-FCC6-41CC-81B3-6192FEA2E7E6}" destId="{FD63885B-F480-4EE1-B09B-E7A64B8483B5}" srcOrd="1" destOrd="0" presId="urn:microsoft.com/office/officeart/2005/8/layout/orgChart1"/>
    <dgm:cxn modelId="{F3E7BE72-D634-4EB0-8137-228A35B5A974}" type="presParOf" srcId="{FD63885B-F480-4EE1-B09B-E7A64B8483B5}" destId="{F2F511B9-6BA0-49E1-A977-32F1A26BAD9C}" srcOrd="0" destOrd="0" presId="urn:microsoft.com/office/officeart/2005/8/layout/orgChart1"/>
    <dgm:cxn modelId="{ADC30470-85D7-47EC-8BBA-D56B394E72AC}" type="presParOf" srcId="{F2F511B9-6BA0-49E1-A977-32F1A26BAD9C}" destId="{D60F2167-54ED-4D02-9115-F11D71D4F10F}" srcOrd="0" destOrd="0" presId="urn:microsoft.com/office/officeart/2005/8/layout/orgChart1"/>
    <dgm:cxn modelId="{25668D8D-A0EB-4541-9E06-5117915A86BD}" type="presParOf" srcId="{F2F511B9-6BA0-49E1-A977-32F1A26BAD9C}" destId="{FBC15E78-25CE-4001-A0CF-81C400778610}" srcOrd="1" destOrd="0" presId="urn:microsoft.com/office/officeart/2005/8/layout/orgChart1"/>
    <dgm:cxn modelId="{CB2C08CC-C39E-49DB-BFBB-7F7C7BF0D800}" type="presParOf" srcId="{FD63885B-F480-4EE1-B09B-E7A64B8483B5}" destId="{76E4955A-15A0-4487-B582-8FAE4BE6E470}" srcOrd="1" destOrd="0" presId="urn:microsoft.com/office/officeart/2005/8/layout/orgChart1"/>
    <dgm:cxn modelId="{9BEC9873-550E-4148-B714-D258C7014B44}" type="presParOf" srcId="{FD63885B-F480-4EE1-B09B-E7A64B8483B5}" destId="{B0D76C1C-2DD9-4241-8ACA-2772A841BECB}" srcOrd="2" destOrd="0" presId="urn:microsoft.com/office/officeart/2005/8/layout/orgChart1"/>
    <dgm:cxn modelId="{F826867D-AFB2-45B8-9410-B51BC99F62DF}" type="presParOf" srcId="{E00BFBD2-FCC6-41CC-81B3-6192FEA2E7E6}" destId="{9D113FD3-8D59-4BC7-82BF-9665C9FBE2AC}" srcOrd="2" destOrd="0" presId="urn:microsoft.com/office/officeart/2005/8/layout/orgChart1"/>
    <dgm:cxn modelId="{5E65BFC0-2540-41B0-83C6-F933F67CDA1A}" type="presParOf" srcId="{E00BFBD2-FCC6-41CC-81B3-6192FEA2E7E6}" destId="{E626B1C2-F622-4099-8B3E-236B97632C2B}" srcOrd="3" destOrd="0" presId="urn:microsoft.com/office/officeart/2005/8/layout/orgChart1"/>
    <dgm:cxn modelId="{C97B49BD-587D-47BC-AB32-63F964508EF1}" type="presParOf" srcId="{E626B1C2-F622-4099-8B3E-236B97632C2B}" destId="{4695EF35-9FEE-4D32-91E0-6B9785D81248}" srcOrd="0" destOrd="0" presId="urn:microsoft.com/office/officeart/2005/8/layout/orgChart1"/>
    <dgm:cxn modelId="{F510AF1A-F338-4204-AFD6-CC74B9611044}" type="presParOf" srcId="{4695EF35-9FEE-4D32-91E0-6B9785D81248}" destId="{52098F0F-1615-4BE5-8720-51EB24E13059}" srcOrd="0" destOrd="0" presId="urn:microsoft.com/office/officeart/2005/8/layout/orgChart1"/>
    <dgm:cxn modelId="{EC8A31A6-ACFD-4CB6-99D4-24C70E75317A}" type="presParOf" srcId="{4695EF35-9FEE-4D32-91E0-6B9785D81248}" destId="{DD7171BC-283D-4F4E-99D1-386AE320E918}" srcOrd="1" destOrd="0" presId="urn:microsoft.com/office/officeart/2005/8/layout/orgChart1"/>
    <dgm:cxn modelId="{C26201C3-3800-42E8-A026-2DD85586FFF1}" type="presParOf" srcId="{E626B1C2-F622-4099-8B3E-236B97632C2B}" destId="{A6FFADB5-5866-4326-A88B-BACAD6D59866}" srcOrd="1" destOrd="0" presId="urn:microsoft.com/office/officeart/2005/8/layout/orgChart1"/>
    <dgm:cxn modelId="{75DE3F56-CAB7-4603-B063-12F6433B366F}" type="presParOf" srcId="{E626B1C2-F622-4099-8B3E-236B97632C2B}" destId="{81229768-286F-4A11-B9AB-A6DC05807FE1}" srcOrd="2" destOrd="0" presId="urn:microsoft.com/office/officeart/2005/8/layout/orgChart1"/>
    <dgm:cxn modelId="{98971819-09E5-4CDD-B854-EEA6FCDC9460}" type="presParOf" srcId="{E00BFBD2-FCC6-41CC-81B3-6192FEA2E7E6}" destId="{C8388219-BC4F-40D0-A498-13EB295C01D9}" srcOrd="4" destOrd="0" presId="urn:microsoft.com/office/officeart/2005/8/layout/orgChart1"/>
    <dgm:cxn modelId="{C91F6DDB-6BB6-427B-8E1E-27AAD6587DB5}" type="presParOf" srcId="{E00BFBD2-FCC6-41CC-81B3-6192FEA2E7E6}" destId="{A64C3D6E-5700-4B4F-982B-4011A3963EFB}" srcOrd="5" destOrd="0" presId="urn:microsoft.com/office/officeart/2005/8/layout/orgChart1"/>
    <dgm:cxn modelId="{681ED0A1-1DEA-408B-AFB6-83D6C2CCC6D4}" type="presParOf" srcId="{A64C3D6E-5700-4B4F-982B-4011A3963EFB}" destId="{698E719A-3576-45A4-B470-C317DF50F031}" srcOrd="0" destOrd="0" presId="urn:microsoft.com/office/officeart/2005/8/layout/orgChart1"/>
    <dgm:cxn modelId="{8BC0B45B-644A-4871-ABA7-8302EA329D63}" type="presParOf" srcId="{698E719A-3576-45A4-B470-C317DF50F031}" destId="{73E6058C-4254-4EE5-89E3-CE28A024D518}" srcOrd="0" destOrd="0" presId="urn:microsoft.com/office/officeart/2005/8/layout/orgChart1"/>
    <dgm:cxn modelId="{3A44582E-3CFC-44A9-8E2F-4E8BDE6E1D1D}" type="presParOf" srcId="{698E719A-3576-45A4-B470-C317DF50F031}" destId="{B2077256-CE94-4873-B243-A5390948F04B}" srcOrd="1" destOrd="0" presId="urn:microsoft.com/office/officeart/2005/8/layout/orgChart1"/>
    <dgm:cxn modelId="{D9A54528-CEDD-4AC7-AFCF-D15211657930}" type="presParOf" srcId="{A64C3D6E-5700-4B4F-982B-4011A3963EFB}" destId="{A980F03B-E177-46C3-A75D-2331C0606970}" srcOrd="1" destOrd="0" presId="urn:microsoft.com/office/officeart/2005/8/layout/orgChart1"/>
    <dgm:cxn modelId="{A8215861-5C27-4146-8191-01D7F4882CFC}" type="presParOf" srcId="{A64C3D6E-5700-4B4F-982B-4011A3963EFB}" destId="{C2F21A01-7BBE-4172-8D73-7118AA68ADE6}" srcOrd="2" destOrd="0" presId="urn:microsoft.com/office/officeart/2005/8/layout/orgChart1"/>
    <dgm:cxn modelId="{032E65C3-69F9-4364-9D9E-89C37C52DFFF}" type="presParOf" srcId="{2C4CD0BD-DE22-49F2-9B6E-8D66DD171984}" destId="{47370FDD-15FC-4031-8255-E0D04F663834}" srcOrd="2" destOrd="0" presId="urn:microsoft.com/office/officeart/2005/8/layout/orgChart1"/>
    <dgm:cxn modelId="{EE2C4AC4-36A4-44C4-A85E-CC58C24C97E2}" type="presParOf" srcId="{190626A8-C538-471E-B426-1E59D3D7F637}" destId="{794D7E43-8917-48C5-9939-B5CEA4EFDE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E05C18-D6B3-48DC-AD56-42D39B4F7722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D08DBA4-FE52-48CD-9060-9DA1595F74F5}">
      <dgm:prSet phldrT="[文字]"/>
      <dgm:spPr>
        <a:xfrm rot="16200000">
          <a:off x="-700655" y="701299"/>
          <a:ext cx="3076574" cy="167397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理論</a:t>
          </a:r>
          <a:endParaRPr lang="en-US" altLang="zh-TW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r>
            <a:rPr lang="zh-TW" altLang="en-US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行動</a:t>
          </a:r>
          <a:endParaRPr lang="en-US" altLang="zh-TW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r>
            <a:rPr lang="zh-TW" altLang="en-US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意識</a:t>
          </a:r>
        </a:p>
      </dgm:t>
    </dgm:pt>
    <dgm:pt modelId="{C024CC34-BA95-4327-8791-A57F722247F6}" type="parTrans" cxnId="{63388A68-39FB-4363-8664-F284D6C1733C}">
      <dgm:prSet/>
      <dgm:spPr/>
      <dgm:t>
        <a:bodyPr/>
        <a:lstStyle/>
        <a:p>
          <a:endParaRPr lang="zh-TW" altLang="en-US"/>
        </a:p>
      </dgm:t>
    </dgm:pt>
    <dgm:pt modelId="{1BD9F491-942B-451A-B1C1-E07F443C63E3}" type="sibTrans" cxnId="{63388A68-39FB-4363-8664-F284D6C1733C}">
      <dgm:prSet/>
      <dgm:spPr/>
      <dgm:t>
        <a:bodyPr/>
        <a:lstStyle/>
        <a:p>
          <a:endParaRPr lang="zh-TW" altLang="en-US"/>
        </a:p>
      </dgm:t>
    </dgm:pt>
    <dgm:pt modelId="{D561EE6E-D776-4F66-BBB1-3355556EAFD2}">
      <dgm:prSet phldrT="[文字]"/>
      <dgm:spPr>
        <a:xfrm rot="16200000">
          <a:off x="1098867" y="701299"/>
          <a:ext cx="3076574" cy="167397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數量</a:t>
          </a:r>
          <a:endParaRPr lang="en-US" altLang="zh-TW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r>
            <a:rPr lang="zh-TW" altLang="en-US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質量</a:t>
          </a:r>
          <a:endParaRPr lang="en-US" altLang="zh-TW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r>
            <a:rPr lang="zh-TW" altLang="en-US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效果</a:t>
          </a:r>
        </a:p>
      </dgm:t>
    </dgm:pt>
    <dgm:pt modelId="{8281697A-A6DA-46C1-9CB1-0DEC569F5D8C}" type="parTrans" cxnId="{C5E1A319-F2C4-482D-B442-E61C8BA9BA43}">
      <dgm:prSet/>
      <dgm:spPr/>
      <dgm:t>
        <a:bodyPr/>
        <a:lstStyle/>
        <a:p>
          <a:endParaRPr lang="zh-TW" altLang="en-US"/>
        </a:p>
      </dgm:t>
    </dgm:pt>
    <dgm:pt modelId="{A83764D5-E952-40C3-98B9-59B7ABF3F88E}" type="sibTrans" cxnId="{C5E1A319-F2C4-482D-B442-E61C8BA9BA43}">
      <dgm:prSet/>
      <dgm:spPr/>
      <dgm:t>
        <a:bodyPr/>
        <a:lstStyle/>
        <a:p>
          <a:endParaRPr lang="zh-TW" altLang="en-US"/>
        </a:p>
      </dgm:t>
    </dgm:pt>
    <dgm:pt modelId="{365C3932-C3E0-4E4E-8AAA-891C71B64651}">
      <dgm:prSet phldrT="[文字]"/>
      <dgm:spPr>
        <a:xfrm rot="16200000">
          <a:off x="2898390" y="701299"/>
          <a:ext cx="3076574" cy="1673975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TW" altLang="en-US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全面性</a:t>
          </a:r>
          <a:endParaRPr lang="en-US" altLang="zh-TW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r>
            <a:rPr lang="zh-TW" altLang="en-US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熟練性</a:t>
          </a:r>
          <a:endParaRPr lang="en-US" altLang="zh-TW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r>
            <a:rPr lang="zh-TW" altLang="en-US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先進性</a:t>
          </a:r>
          <a:endParaRPr lang="en-US" altLang="zh-TW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r>
            <a:rPr lang="zh-TW" altLang="en-US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創新性</a:t>
          </a:r>
        </a:p>
      </dgm:t>
    </dgm:pt>
    <dgm:pt modelId="{B6B634B6-9BA1-472D-A8EB-031EF1308FEA}" type="parTrans" cxnId="{76BFCEE4-CAF0-4979-B558-2D39D7C524D2}">
      <dgm:prSet/>
      <dgm:spPr/>
      <dgm:t>
        <a:bodyPr/>
        <a:lstStyle/>
        <a:p>
          <a:endParaRPr lang="zh-TW" altLang="en-US"/>
        </a:p>
      </dgm:t>
    </dgm:pt>
    <dgm:pt modelId="{B33936E8-6FEB-4AC1-9E3D-D616174D732F}" type="sibTrans" cxnId="{76BFCEE4-CAF0-4979-B558-2D39D7C524D2}">
      <dgm:prSet/>
      <dgm:spPr/>
      <dgm:t>
        <a:bodyPr/>
        <a:lstStyle/>
        <a:p>
          <a:endParaRPr lang="zh-TW" altLang="en-US"/>
        </a:p>
      </dgm:t>
    </dgm:pt>
    <dgm:pt modelId="{50DE8097-8F24-4764-A000-968E5FBEAC4A}" type="pres">
      <dgm:prSet presAssocID="{ACE05C18-D6B3-48DC-AD56-42D39B4F77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171BED4-E7CD-4728-BE3E-8D1738FC2B97}" type="pres">
      <dgm:prSet presAssocID="{8D08DBA4-FE52-48CD-9060-9DA1595F74F5}" presName="node" presStyleLbl="node1" presStyleIdx="0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zh-TW" altLang="en-US"/>
        </a:p>
      </dgm:t>
    </dgm:pt>
    <dgm:pt modelId="{8A36D157-B5ED-48B8-BC3F-F1DC40B2A7BE}" type="pres">
      <dgm:prSet presAssocID="{1BD9F491-942B-451A-B1C1-E07F443C63E3}" presName="sibTrans" presStyleCnt="0"/>
      <dgm:spPr/>
    </dgm:pt>
    <dgm:pt modelId="{C87CA113-9DA6-46EC-B30E-91FBD3D36B0A}" type="pres">
      <dgm:prSet presAssocID="{D561EE6E-D776-4F66-BBB1-3355556EAFD2}" presName="node" presStyleLbl="node1" presStyleIdx="1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zh-TW" altLang="en-US"/>
        </a:p>
      </dgm:t>
    </dgm:pt>
    <dgm:pt modelId="{CE9EADEB-6BCF-441B-9C3B-E22A3146B38C}" type="pres">
      <dgm:prSet presAssocID="{A83764D5-E952-40C3-98B9-59B7ABF3F88E}" presName="sibTrans" presStyleCnt="0"/>
      <dgm:spPr/>
    </dgm:pt>
    <dgm:pt modelId="{ACDE46E3-3F7A-4898-9873-2272FF12EEF4}" type="pres">
      <dgm:prSet presAssocID="{365C3932-C3E0-4E4E-8AAA-891C71B64651}" presName="node" presStyleLbl="node1" presStyleIdx="2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E84568DB-3939-41CF-8A81-1EE83408822E}" type="presOf" srcId="{ACE05C18-D6B3-48DC-AD56-42D39B4F7722}" destId="{50DE8097-8F24-4764-A000-968E5FBEAC4A}" srcOrd="0" destOrd="0" presId="urn:microsoft.com/office/officeart/2005/8/layout/hList6"/>
    <dgm:cxn modelId="{63388A68-39FB-4363-8664-F284D6C1733C}" srcId="{ACE05C18-D6B3-48DC-AD56-42D39B4F7722}" destId="{8D08DBA4-FE52-48CD-9060-9DA1595F74F5}" srcOrd="0" destOrd="0" parTransId="{C024CC34-BA95-4327-8791-A57F722247F6}" sibTransId="{1BD9F491-942B-451A-B1C1-E07F443C63E3}"/>
    <dgm:cxn modelId="{76BFCEE4-CAF0-4979-B558-2D39D7C524D2}" srcId="{ACE05C18-D6B3-48DC-AD56-42D39B4F7722}" destId="{365C3932-C3E0-4E4E-8AAA-891C71B64651}" srcOrd="2" destOrd="0" parTransId="{B6B634B6-9BA1-472D-A8EB-031EF1308FEA}" sibTransId="{B33936E8-6FEB-4AC1-9E3D-D616174D732F}"/>
    <dgm:cxn modelId="{834F4A15-305D-4F5C-878F-531279B04A07}" type="presOf" srcId="{8D08DBA4-FE52-48CD-9060-9DA1595F74F5}" destId="{7171BED4-E7CD-4728-BE3E-8D1738FC2B97}" srcOrd="0" destOrd="0" presId="urn:microsoft.com/office/officeart/2005/8/layout/hList6"/>
    <dgm:cxn modelId="{74C6FF8D-F534-41BE-BB85-D6589CA8C1B6}" type="presOf" srcId="{365C3932-C3E0-4E4E-8AAA-891C71B64651}" destId="{ACDE46E3-3F7A-4898-9873-2272FF12EEF4}" srcOrd="0" destOrd="0" presId="urn:microsoft.com/office/officeart/2005/8/layout/hList6"/>
    <dgm:cxn modelId="{C5E1A319-F2C4-482D-B442-E61C8BA9BA43}" srcId="{ACE05C18-D6B3-48DC-AD56-42D39B4F7722}" destId="{D561EE6E-D776-4F66-BBB1-3355556EAFD2}" srcOrd="1" destOrd="0" parTransId="{8281697A-A6DA-46C1-9CB1-0DEC569F5D8C}" sibTransId="{A83764D5-E952-40C3-98B9-59B7ABF3F88E}"/>
    <dgm:cxn modelId="{21FEA9E8-C265-4856-905F-5FA6F597AB1A}" type="presOf" srcId="{D561EE6E-D776-4F66-BBB1-3355556EAFD2}" destId="{C87CA113-9DA6-46EC-B30E-91FBD3D36B0A}" srcOrd="0" destOrd="0" presId="urn:microsoft.com/office/officeart/2005/8/layout/hList6"/>
    <dgm:cxn modelId="{85F6849C-B371-4B04-889B-43A456AF0D7A}" type="presParOf" srcId="{50DE8097-8F24-4764-A000-968E5FBEAC4A}" destId="{7171BED4-E7CD-4728-BE3E-8D1738FC2B97}" srcOrd="0" destOrd="0" presId="urn:microsoft.com/office/officeart/2005/8/layout/hList6"/>
    <dgm:cxn modelId="{A795E9F5-2CCD-47CE-A7A2-CC1DA96DC9C1}" type="presParOf" srcId="{50DE8097-8F24-4764-A000-968E5FBEAC4A}" destId="{8A36D157-B5ED-48B8-BC3F-F1DC40B2A7BE}" srcOrd="1" destOrd="0" presId="urn:microsoft.com/office/officeart/2005/8/layout/hList6"/>
    <dgm:cxn modelId="{D17E596B-815A-4D69-B838-79D10EBCCE8C}" type="presParOf" srcId="{50DE8097-8F24-4764-A000-968E5FBEAC4A}" destId="{C87CA113-9DA6-46EC-B30E-91FBD3D36B0A}" srcOrd="2" destOrd="0" presId="urn:microsoft.com/office/officeart/2005/8/layout/hList6"/>
    <dgm:cxn modelId="{71264179-F278-4908-9578-2193F70724CD}" type="presParOf" srcId="{50DE8097-8F24-4764-A000-968E5FBEAC4A}" destId="{CE9EADEB-6BCF-441B-9C3B-E22A3146B38C}" srcOrd="3" destOrd="0" presId="urn:microsoft.com/office/officeart/2005/8/layout/hList6"/>
    <dgm:cxn modelId="{0718CE6A-DA0E-461B-81BD-48C09DB371E2}" type="presParOf" srcId="{50DE8097-8F24-4764-A000-968E5FBEAC4A}" destId="{ACDE46E3-3F7A-4898-9873-2272FF12EEF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CB96D-3372-4A11-AB3C-0D7C8262CF2B}" type="doc">
      <dgm:prSet loTypeId="urn:microsoft.com/office/officeart/2005/8/layout/radial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6FBBCBB-2072-4884-AFC7-2D9E9627915C}">
      <dgm:prSet phldrT="[文字]"/>
      <dgm:spPr/>
      <dgm:t>
        <a:bodyPr/>
        <a:lstStyle/>
        <a:p>
          <a:r>
            <a:rPr lang="zh-TW" altLang="en-US" dirty="0" smtClean="0"/>
            <a:t>育才</a:t>
          </a:r>
          <a:endParaRPr lang="zh-TW" altLang="en-US" dirty="0"/>
        </a:p>
      </dgm:t>
    </dgm:pt>
    <dgm:pt modelId="{4F95FEF8-7FDF-4FF7-B69C-D06C77498F5F}" type="parTrans" cxnId="{391A6116-5D23-4975-8F16-F36D0DD52039}">
      <dgm:prSet/>
      <dgm:spPr/>
      <dgm:t>
        <a:bodyPr/>
        <a:lstStyle/>
        <a:p>
          <a:endParaRPr lang="zh-TW" altLang="en-US"/>
        </a:p>
      </dgm:t>
    </dgm:pt>
    <dgm:pt modelId="{B5AACD51-2ED2-493D-A3A8-CB327ED47B4F}" type="sibTrans" cxnId="{391A6116-5D23-4975-8F16-F36D0DD52039}">
      <dgm:prSet/>
      <dgm:spPr/>
      <dgm:t>
        <a:bodyPr/>
        <a:lstStyle/>
        <a:p>
          <a:endParaRPr lang="zh-TW" altLang="en-US"/>
        </a:p>
      </dgm:t>
    </dgm:pt>
    <dgm:pt modelId="{70CE9B57-23AC-49AC-9617-B787039575B2}">
      <dgm:prSet phldrT="[文字]"/>
      <dgm:spPr/>
      <dgm:t>
        <a:bodyPr/>
        <a:lstStyle/>
        <a:p>
          <a:r>
            <a:rPr lang="zh-TW" altLang="en-US" dirty="0" smtClean="0"/>
            <a:t>興趣</a:t>
          </a:r>
          <a:endParaRPr lang="zh-TW" altLang="en-US" dirty="0"/>
        </a:p>
      </dgm:t>
    </dgm:pt>
    <dgm:pt modelId="{C212C4A9-3317-4859-9DF7-593345F54840}" type="parTrans" cxnId="{2E177151-4150-425D-A43D-1B69858F206C}">
      <dgm:prSet/>
      <dgm:spPr/>
      <dgm:t>
        <a:bodyPr/>
        <a:lstStyle/>
        <a:p>
          <a:endParaRPr lang="zh-TW" altLang="en-US"/>
        </a:p>
      </dgm:t>
    </dgm:pt>
    <dgm:pt modelId="{B878FA12-8ED4-4815-9497-8459FB4BF413}" type="sibTrans" cxnId="{2E177151-4150-425D-A43D-1B69858F206C}">
      <dgm:prSet/>
      <dgm:spPr/>
      <dgm:t>
        <a:bodyPr/>
        <a:lstStyle/>
        <a:p>
          <a:endParaRPr lang="zh-TW" altLang="en-US"/>
        </a:p>
      </dgm:t>
    </dgm:pt>
    <dgm:pt modelId="{28A19ED7-6759-42D5-A519-D0EEAF0A670E}">
      <dgm:prSet phldrT="[文字]"/>
      <dgm:spPr/>
      <dgm:t>
        <a:bodyPr/>
        <a:lstStyle/>
        <a:p>
          <a:r>
            <a:rPr lang="zh-TW" altLang="en-US" dirty="0" smtClean="0"/>
            <a:t>外在環境</a:t>
          </a:r>
          <a:endParaRPr lang="zh-TW" altLang="en-US" dirty="0"/>
        </a:p>
      </dgm:t>
    </dgm:pt>
    <dgm:pt modelId="{0B6EC901-A588-4321-AE7D-BC51AC3D02BD}" type="parTrans" cxnId="{26E53222-1610-4B6E-972C-125245EBC7E1}">
      <dgm:prSet/>
      <dgm:spPr/>
      <dgm:t>
        <a:bodyPr/>
        <a:lstStyle/>
        <a:p>
          <a:endParaRPr lang="zh-TW" altLang="en-US"/>
        </a:p>
      </dgm:t>
    </dgm:pt>
    <dgm:pt modelId="{C4C328AD-7712-47A9-9ACE-F39808F708EE}" type="sibTrans" cxnId="{26E53222-1610-4B6E-972C-125245EBC7E1}">
      <dgm:prSet/>
      <dgm:spPr/>
      <dgm:t>
        <a:bodyPr/>
        <a:lstStyle/>
        <a:p>
          <a:endParaRPr lang="zh-TW" altLang="en-US"/>
        </a:p>
      </dgm:t>
    </dgm:pt>
    <dgm:pt modelId="{EEA8D0E4-1EC5-4E36-9E7A-E9BA8A7913F9}">
      <dgm:prSet phldrT="[文字]"/>
      <dgm:spPr/>
      <dgm:t>
        <a:bodyPr/>
        <a:lstStyle/>
        <a:p>
          <a:r>
            <a:rPr lang="zh-TW" altLang="en-US" dirty="0" smtClean="0"/>
            <a:t>支持</a:t>
          </a:r>
          <a:endParaRPr lang="zh-TW" altLang="en-US" dirty="0"/>
        </a:p>
      </dgm:t>
    </dgm:pt>
    <dgm:pt modelId="{93671A61-70B0-4F1C-AEE2-0F3A9F8328A3}" type="parTrans" cxnId="{89C25201-46DB-4E10-870A-2B8AF52DC829}">
      <dgm:prSet/>
      <dgm:spPr/>
      <dgm:t>
        <a:bodyPr/>
        <a:lstStyle/>
        <a:p>
          <a:endParaRPr lang="zh-TW" altLang="en-US"/>
        </a:p>
      </dgm:t>
    </dgm:pt>
    <dgm:pt modelId="{B0E2D358-770D-4808-8C7C-21E287EC3BFA}" type="sibTrans" cxnId="{89C25201-46DB-4E10-870A-2B8AF52DC829}">
      <dgm:prSet/>
      <dgm:spPr/>
      <dgm:t>
        <a:bodyPr/>
        <a:lstStyle/>
        <a:p>
          <a:endParaRPr lang="zh-TW" altLang="en-US"/>
        </a:p>
      </dgm:t>
    </dgm:pt>
    <dgm:pt modelId="{106C24C0-3F76-4559-85EE-7C15A676B638}">
      <dgm:prSet phldrT="[文字]"/>
      <dgm:spPr/>
      <dgm:t>
        <a:bodyPr/>
        <a:lstStyle/>
        <a:p>
          <a:r>
            <a:rPr lang="zh-TW" altLang="en-US" dirty="0" smtClean="0"/>
            <a:t>條件</a:t>
          </a:r>
          <a:endParaRPr lang="zh-TW" altLang="en-US" dirty="0"/>
        </a:p>
      </dgm:t>
    </dgm:pt>
    <dgm:pt modelId="{B7935EAA-04C1-4EFD-9187-9D76E06F0DF5}" type="parTrans" cxnId="{61F63A23-E6E2-40A3-9F14-8653431FD72E}">
      <dgm:prSet/>
      <dgm:spPr/>
      <dgm:t>
        <a:bodyPr/>
        <a:lstStyle/>
        <a:p>
          <a:endParaRPr lang="zh-TW" altLang="en-US"/>
        </a:p>
      </dgm:t>
    </dgm:pt>
    <dgm:pt modelId="{4995E794-4492-4BFE-A6CD-438829BF1B3B}" type="sibTrans" cxnId="{61F63A23-E6E2-40A3-9F14-8653431FD72E}">
      <dgm:prSet/>
      <dgm:spPr/>
      <dgm:t>
        <a:bodyPr/>
        <a:lstStyle/>
        <a:p>
          <a:endParaRPr lang="zh-TW" altLang="en-US"/>
        </a:p>
      </dgm:t>
    </dgm:pt>
    <dgm:pt modelId="{B4EECED6-9A09-447B-8029-DBF54BD8D0CB}" type="pres">
      <dgm:prSet presAssocID="{4F7CB96D-3372-4A11-AB3C-0D7C8262CF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CDF9B34-4116-4D66-A0F3-8705CAF4F0B4}" type="pres">
      <dgm:prSet presAssocID="{76FBBCBB-2072-4884-AFC7-2D9E9627915C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926990FF-90A0-4889-80B1-387F7D2A8E3A}" type="pres">
      <dgm:prSet presAssocID="{70CE9B57-23AC-49AC-9617-B787039575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CD2012-AD3D-4ABC-87AA-D6A8413CC5BD}" type="pres">
      <dgm:prSet presAssocID="{70CE9B57-23AC-49AC-9617-B787039575B2}" presName="dummy" presStyleCnt="0"/>
      <dgm:spPr/>
      <dgm:t>
        <a:bodyPr/>
        <a:lstStyle/>
        <a:p>
          <a:endParaRPr lang="zh-TW" altLang="en-US"/>
        </a:p>
      </dgm:t>
    </dgm:pt>
    <dgm:pt modelId="{AC1D078D-CD2D-408D-B591-F4032940C514}" type="pres">
      <dgm:prSet presAssocID="{B878FA12-8ED4-4815-9497-8459FB4BF413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8594CCEE-BA03-450B-A7AE-695E0A7AEFBF}" type="pres">
      <dgm:prSet presAssocID="{28A19ED7-6759-42D5-A519-D0EEAF0A67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967A67-04E9-46A0-B11A-372474686E55}" type="pres">
      <dgm:prSet presAssocID="{28A19ED7-6759-42D5-A519-D0EEAF0A670E}" presName="dummy" presStyleCnt="0"/>
      <dgm:spPr/>
      <dgm:t>
        <a:bodyPr/>
        <a:lstStyle/>
        <a:p>
          <a:endParaRPr lang="zh-TW" altLang="en-US"/>
        </a:p>
      </dgm:t>
    </dgm:pt>
    <dgm:pt modelId="{C20071AB-0249-4071-8141-888C2A5EC89D}" type="pres">
      <dgm:prSet presAssocID="{C4C328AD-7712-47A9-9ACE-F39808F708EE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FDDA9B9E-1950-40E8-8A3B-D57235355E2C}" type="pres">
      <dgm:prSet presAssocID="{EEA8D0E4-1EC5-4E36-9E7A-E9BA8A7913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FACC52-776B-4E5D-982A-B471B739140E}" type="pres">
      <dgm:prSet presAssocID="{EEA8D0E4-1EC5-4E36-9E7A-E9BA8A7913F9}" presName="dummy" presStyleCnt="0"/>
      <dgm:spPr/>
      <dgm:t>
        <a:bodyPr/>
        <a:lstStyle/>
        <a:p>
          <a:endParaRPr lang="zh-TW" altLang="en-US"/>
        </a:p>
      </dgm:t>
    </dgm:pt>
    <dgm:pt modelId="{3DC0CAD1-6CEF-4CC9-983E-938438CB54F4}" type="pres">
      <dgm:prSet presAssocID="{B0E2D358-770D-4808-8C7C-21E287EC3BFA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14796227-9E9A-473B-BA2E-AD0966CA2D21}" type="pres">
      <dgm:prSet presAssocID="{106C24C0-3F76-4559-85EE-7C15A676B6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176875-E281-4E43-8708-D12286D294AD}" type="pres">
      <dgm:prSet presAssocID="{106C24C0-3F76-4559-85EE-7C15A676B638}" presName="dummy" presStyleCnt="0"/>
      <dgm:spPr/>
      <dgm:t>
        <a:bodyPr/>
        <a:lstStyle/>
        <a:p>
          <a:endParaRPr lang="zh-TW" altLang="en-US"/>
        </a:p>
      </dgm:t>
    </dgm:pt>
    <dgm:pt modelId="{25BC010D-3075-4066-B613-84752E2EEDCF}" type="pres">
      <dgm:prSet presAssocID="{4995E794-4492-4BFE-A6CD-438829BF1B3B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DDA80143-B381-4803-A63D-942A171373B9}" type="presOf" srcId="{106C24C0-3F76-4559-85EE-7C15A676B638}" destId="{14796227-9E9A-473B-BA2E-AD0966CA2D21}" srcOrd="0" destOrd="0" presId="urn:microsoft.com/office/officeart/2005/8/layout/radial6"/>
    <dgm:cxn modelId="{9CF9FC38-9672-47CF-893C-0E4686C373ED}" type="presOf" srcId="{4995E794-4492-4BFE-A6CD-438829BF1B3B}" destId="{25BC010D-3075-4066-B613-84752E2EEDCF}" srcOrd="0" destOrd="0" presId="urn:microsoft.com/office/officeart/2005/8/layout/radial6"/>
    <dgm:cxn modelId="{89C25201-46DB-4E10-870A-2B8AF52DC829}" srcId="{76FBBCBB-2072-4884-AFC7-2D9E9627915C}" destId="{EEA8D0E4-1EC5-4E36-9E7A-E9BA8A7913F9}" srcOrd="2" destOrd="0" parTransId="{93671A61-70B0-4F1C-AEE2-0F3A9F8328A3}" sibTransId="{B0E2D358-770D-4808-8C7C-21E287EC3BFA}"/>
    <dgm:cxn modelId="{DB9BAD6A-5951-4779-AA23-E3218D6F4B30}" type="presOf" srcId="{C4C328AD-7712-47A9-9ACE-F39808F708EE}" destId="{C20071AB-0249-4071-8141-888C2A5EC89D}" srcOrd="0" destOrd="0" presId="urn:microsoft.com/office/officeart/2005/8/layout/radial6"/>
    <dgm:cxn modelId="{BADE7BE0-FC96-4802-811F-D887AE58A915}" type="presOf" srcId="{B878FA12-8ED4-4815-9497-8459FB4BF413}" destId="{AC1D078D-CD2D-408D-B591-F4032940C514}" srcOrd="0" destOrd="0" presId="urn:microsoft.com/office/officeart/2005/8/layout/radial6"/>
    <dgm:cxn modelId="{DD5184C4-C0D0-4A77-BE76-4A5BA51A6280}" type="presOf" srcId="{70CE9B57-23AC-49AC-9617-B787039575B2}" destId="{926990FF-90A0-4889-80B1-387F7D2A8E3A}" srcOrd="0" destOrd="0" presId="urn:microsoft.com/office/officeart/2005/8/layout/radial6"/>
    <dgm:cxn modelId="{26E53222-1610-4B6E-972C-125245EBC7E1}" srcId="{76FBBCBB-2072-4884-AFC7-2D9E9627915C}" destId="{28A19ED7-6759-42D5-A519-D0EEAF0A670E}" srcOrd="1" destOrd="0" parTransId="{0B6EC901-A588-4321-AE7D-BC51AC3D02BD}" sibTransId="{C4C328AD-7712-47A9-9ACE-F39808F708EE}"/>
    <dgm:cxn modelId="{9A9CAADC-0155-4B4C-A7EF-A56274B0CE7B}" type="presOf" srcId="{76FBBCBB-2072-4884-AFC7-2D9E9627915C}" destId="{5CDF9B34-4116-4D66-A0F3-8705CAF4F0B4}" srcOrd="0" destOrd="0" presId="urn:microsoft.com/office/officeart/2005/8/layout/radial6"/>
    <dgm:cxn modelId="{3D693504-0ED6-4AF6-BC87-828B57C4BB90}" type="presOf" srcId="{B0E2D358-770D-4808-8C7C-21E287EC3BFA}" destId="{3DC0CAD1-6CEF-4CC9-983E-938438CB54F4}" srcOrd="0" destOrd="0" presId="urn:microsoft.com/office/officeart/2005/8/layout/radial6"/>
    <dgm:cxn modelId="{61F63A23-E6E2-40A3-9F14-8653431FD72E}" srcId="{76FBBCBB-2072-4884-AFC7-2D9E9627915C}" destId="{106C24C0-3F76-4559-85EE-7C15A676B638}" srcOrd="3" destOrd="0" parTransId="{B7935EAA-04C1-4EFD-9187-9D76E06F0DF5}" sibTransId="{4995E794-4492-4BFE-A6CD-438829BF1B3B}"/>
    <dgm:cxn modelId="{4F1C6554-5C9F-4E94-A164-56DA02B0B44B}" type="presOf" srcId="{28A19ED7-6759-42D5-A519-D0EEAF0A670E}" destId="{8594CCEE-BA03-450B-A7AE-695E0A7AEFBF}" srcOrd="0" destOrd="0" presId="urn:microsoft.com/office/officeart/2005/8/layout/radial6"/>
    <dgm:cxn modelId="{2EA8DE44-5032-4197-8EC7-C775B115A2A9}" type="presOf" srcId="{4F7CB96D-3372-4A11-AB3C-0D7C8262CF2B}" destId="{B4EECED6-9A09-447B-8029-DBF54BD8D0CB}" srcOrd="0" destOrd="0" presId="urn:microsoft.com/office/officeart/2005/8/layout/radial6"/>
    <dgm:cxn modelId="{391A6116-5D23-4975-8F16-F36D0DD52039}" srcId="{4F7CB96D-3372-4A11-AB3C-0D7C8262CF2B}" destId="{76FBBCBB-2072-4884-AFC7-2D9E9627915C}" srcOrd="0" destOrd="0" parTransId="{4F95FEF8-7FDF-4FF7-B69C-D06C77498F5F}" sibTransId="{B5AACD51-2ED2-493D-A3A8-CB327ED47B4F}"/>
    <dgm:cxn modelId="{D6D563BC-89C7-414E-8B6E-0371FB763561}" type="presOf" srcId="{EEA8D0E4-1EC5-4E36-9E7A-E9BA8A7913F9}" destId="{FDDA9B9E-1950-40E8-8A3B-D57235355E2C}" srcOrd="0" destOrd="0" presId="urn:microsoft.com/office/officeart/2005/8/layout/radial6"/>
    <dgm:cxn modelId="{2E177151-4150-425D-A43D-1B69858F206C}" srcId="{76FBBCBB-2072-4884-AFC7-2D9E9627915C}" destId="{70CE9B57-23AC-49AC-9617-B787039575B2}" srcOrd="0" destOrd="0" parTransId="{C212C4A9-3317-4859-9DF7-593345F54840}" sibTransId="{B878FA12-8ED4-4815-9497-8459FB4BF413}"/>
    <dgm:cxn modelId="{7920666B-F9A6-43DA-9213-CE28D08887C7}" type="presParOf" srcId="{B4EECED6-9A09-447B-8029-DBF54BD8D0CB}" destId="{5CDF9B34-4116-4D66-A0F3-8705CAF4F0B4}" srcOrd="0" destOrd="0" presId="urn:microsoft.com/office/officeart/2005/8/layout/radial6"/>
    <dgm:cxn modelId="{F9C3BCAA-D98C-45C7-88E7-74818CE3771A}" type="presParOf" srcId="{B4EECED6-9A09-447B-8029-DBF54BD8D0CB}" destId="{926990FF-90A0-4889-80B1-387F7D2A8E3A}" srcOrd="1" destOrd="0" presId="urn:microsoft.com/office/officeart/2005/8/layout/radial6"/>
    <dgm:cxn modelId="{2FAE98A2-DFA8-403A-A331-3F70A59EED1A}" type="presParOf" srcId="{B4EECED6-9A09-447B-8029-DBF54BD8D0CB}" destId="{93CD2012-AD3D-4ABC-87AA-D6A8413CC5BD}" srcOrd="2" destOrd="0" presId="urn:microsoft.com/office/officeart/2005/8/layout/radial6"/>
    <dgm:cxn modelId="{AF27974C-9D09-446C-9464-2C287E4B3330}" type="presParOf" srcId="{B4EECED6-9A09-447B-8029-DBF54BD8D0CB}" destId="{AC1D078D-CD2D-408D-B591-F4032940C514}" srcOrd="3" destOrd="0" presId="urn:microsoft.com/office/officeart/2005/8/layout/radial6"/>
    <dgm:cxn modelId="{03132B32-3BD0-444F-A9F5-D4D3C777CC4C}" type="presParOf" srcId="{B4EECED6-9A09-447B-8029-DBF54BD8D0CB}" destId="{8594CCEE-BA03-450B-A7AE-695E0A7AEFBF}" srcOrd="4" destOrd="0" presId="urn:microsoft.com/office/officeart/2005/8/layout/radial6"/>
    <dgm:cxn modelId="{6C7EAE04-CA9F-4C4C-B81F-A62CA3B877DF}" type="presParOf" srcId="{B4EECED6-9A09-447B-8029-DBF54BD8D0CB}" destId="{6E967A67-04E9-46A0-B11A-372474686E55}" srcOrd="5" destOrd="0" presId="urn:microsoft.com/office/officeart/2005/8/layout/radial6"/>
    <dgm:cxn modelId="{65AF4477-52CF-4C6B-BD92-47825239AAA4}" type="presParOf" srcId="{B4EECED6-9A09-447B-8029-DBF54BD8D0CB}" destId="{C20071AB-0249-4071-8141-888C2A5EC89D}" srcOrd="6" destOrd="0" presId="urn:microsoft.com/office/officeart/2005/8/layout/radial6"/>
    <dgm:cxn modelId="{E90D419F-BE90-4D8E-ACB9-DE1466F4AFC1}" type="presParOf" srcId="{B4EECED6-9A09-447B-8029-DBF54BD8D0CB}" destId="{FDDA9B9E-1950-40E8-8A3B-D57235355E2C}" srcOrd="7" destOrd="0" presId="urn:microsoft.com/office/officeart/2005/8/layout/radial6"/>
    <dgm:cxn modelId="{013F1C6C-C30D-49AE-A679-A8B49E706B47}" type="presParOf" srcId="{B4EECED6-9A09-447B-8029-DBF54BD8D0CB}" destId="{5BFACC52-776B-4E5D-982A-B471B739140E}" srcOrd="8" destOrd="0" presId="urn:microsoft.com/office/officeart/2005/8/layout/radial6"/>
    <dgm:cxn modelId="{04FB69CD-BA80-49FF-A906-4FF69DB1E365}" type="presParOf" srcId="{B4EECED6-9A09-447B-8029-DBF54BD8D0CB}" destId="{3DC0CAD1-6CEF-4CC9-983E-938438CB54F4}" srcOrd="9" destOrd="0" presId="urn:microsoft.com/office/officeart/2005/8/layout/radial6"/>
    <dgm:cxn modelId="{C4D36575-374A-4362-B022-EA46107991A2}" type="presParOf" srcId="{B4EECED6-9A09-447B-8029-DBF54BD8D0CB}" destId="{14796227-9E9A-473B-BA2E-AD0966CA2D21}" srcOrd="10" destOrd="0" presId="urn:microsoft.com/office/officeart/2005/8/layout/radial6"/>
    <dgm:cxn modelId="{E4FED6AB-C72C-444A-8000-6C542504621B}" type="presParOf" srcId="{B4EECED6-9A09-447B-8029-DBF54BD8D0CB}" destId="{2C176875-E281-4E43-8708-D12286D294AD}" srcOrd="11" destOrd="0" presId="urn:microsoft.com/office/officeart/2005/8/layout/radial6"/>
    <dgm:cxn modelId="{80861330-F134-4869-9EDD-B6F0F4F9847A}" type="presParOf" srcId="{B4EECED6-9A09-447B-8029-DBF54BD8D0CB}" destId="{25BC010D-3075-4066-B613-84752E2EEDC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B26F9-1276-42ED-B6F6-0FBFF8A49F52}">
      <dsp:nvSpPr>
        <dsp:cNvPr id="0" name=""/>
        <dsp:cNvSpPr/>
      </dsp:nvSpPr>
      <dsp:spPr>
        <a:xfrm>
          <a:off x="3767914" y="2548125"/>
          <a:ext cx="3114376" cy="311437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指導</a:t>
          </a:r>
          <a:endParaRPr lang="zh-TW" altLang="en-US" sz="4000" kern="1200" dirty="0"/>
        </a:p>
      </dsp:txBody>
      <dsp:txXfrm>
        <a:off x="4394042" y="3277653"/>
        <a:ext cx="1862120" cy="1600853"/>
      </dsp:txXfrm>
    </dsp:sp>
    <dsp:sp modelId="{AEE3B996-D469-4EAB-8040-66DFB2E1BB97}">
      <dsp:nvSpPr>
        <dsp:cNvPr id="0" name=""/>
        <dsp:cNvSpPr/>
      </dsp:nvSpPr>
      <dsp:spPr>
        <a:xfrm>
          <a:off x="1955913" y="1812000"/>
          <a:ext cx="2265000" cy="22650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訓練</a:t>
          </a:r>
          <a:endParaRPr lang="zh-TW" altLang="en-US" sz="4000" kern="1200" dirty="0"/>
        </a:p>
      </dsp:txBody>
      <dsp:txXfrm>
        <a:off x="2526134" y="2385667"/>
        <a:ext cx="1124558" cy="1117666"/>
      </dsp:txXfrm>
    </dsp:sp>
    <dsp:sp modelId="{8C1F0970-2A11-4082-9697-10EA0F5B65EF}">
      <dsp:nvSpPr>
        <dsp:cNvPr id="0" name=""/>
        <dsp:cNvSpPr/>
      </dsp:nvSpPr>
      <dsp:spPr>
        <a:xfrm rot="20700000">
          <a:off x="3224545" y="249381"/>
          <a:ext cx="2219238" cy="221923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/>
            <a:t>行政</a:t>
          </a:r>
          <a:endParaRPr lang="zh-TW" altLang="en-US" sz="4000" kern="1200" dirty="0"/>
        </a:p>
      </dsp:txBody>
      <dsp:txXfrm rot="-20700000">
        <a:off x="3711289" y="736125"/>
        <a:ext cx="1245750" cy="1245750"/>
      </dsp:txXfrm>
    </dsp:sp>
    <dsp:sp modelId="{73BD66B7-6B48-437D-83E0-3646E53B1E4D}">
      <dsp:nvSpPr>
        <dsp:cNvPr id="0" name=""/>
        <dsp:cNvSpPr/>
      </dsp:nvSpPr>
      <dsp:spPr>
        <a:xfrm>
          <a:off x="3544885" y="2068759"/>
          <a:ext cx="3986401" cy="3986401"/>
        </a:xfrm>
        <a:prstGeom prst="circularArrow">
          <a:avLst>
            <a:gd name="adj1" fmla="val 4687"/>
            <a:gd name="adj2" fmla="val 299029"/>
            <a:gd name="adj3" fmla="val 2542813"/>
            <a:gd name="adj4" fmla="val 1580502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54EE9-626F-44CD-92FD-EB4A960BA4E6}">
      <dsp:nvSpPr>
        <dsp:cNvPr id="0" name=""/>
        <dsp:cNvSpPr/>
      </dsp:nvSpPr>
      <dsp:spPr>
        <a:xfrm>
          <a:off x="1554786" y="1304540"/>
          <a:ext cx="2896369" cy="28963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A11D9-E34D-4B37-8C68-9C76AE9D85D6}">
      <dsp:nvSpPr>
        <dsp:cNvPr id="0" name=""/>
        <dsp:cNvSpPr/>
      </dsp:nvSpPr>
      <dsp:spPr>
        <a:xfrm>
          <a:off x="2711212" y="-243016"/>
          <a:ext cx="3122869" cy="312286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22CD5-A1C1-4902-959E-321BE72B3AB6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7C81FD-22D8-4DDF-977A-84B6D46DA3BB}">
      <dsp:nvSpPr>
        <dsp:cNvPr id="0" name=""/>
        <dsp:cNvSpPr/>
      </dsp:nvSpPr>
      <dsp:spPr>
        <a:xfrm>
          <a:off x="37753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心理調適</a:t>
          </a:r>
          <a:endParaRPr lang="zh-TW" altLang="en-US" sz="3000" kern="1200" dirty="0"/>
        </a:p>
      </dsp:txBody>
      <dsp:txXfrm>
        <a:off x="3814620" y="492306"/>
        <a:ext cx="2863339" cy="725883"/>
      </dsp:txXfrm>
    </dsp:sp>
    <dsp:sp modelId="{29A20128-5C19-41F4-9947-DB03EF03CDEC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kern="1200" dirty="0" smtClean="0"/>
            <a:t>正確指導</a:t>
          </a:r>
          <a:endParaRPr lang="zh-TW" altLang="en-US" sz="3000" kern="1200" dirty="0"/>
        </a:p>
      </dsp:txBody>
      <dsp:txXfrm>
        <a:off x="3814620" y="1397277"/>
        <a:ext cx="2863339" cy="725883"/>
      </dsp:txXfrm>
    </dsp:sp>
    <dsp:sp modelId="{D29B9AA5-226E-4B97-BDCF-0A4F34E9E1C0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科學管理</a:t>
          </a:r>
          <a:endParaRPr lang="zh-TW" altLang="en-US" sz="3000" kern="1200" dirty="0"/>
        </a:p>
      </dsp:txBody>
      <dsp:txXfrm>
        <a:off x="3814620" y="2302249"/>
        <a:ext cx="2863339" cy="725883"/>
      </dsp:txXfrm>
    </dsp:sp>
    <dsp:sp modelId="{09F57654-87D7-44C8-B09A-8B75D70C33D6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建構充沛體能</a:t>
          </a:r>
          <a:endParaRPr lang="zh-TW" altLang="en-US" sz="3000" kern="1200" dirty="0"/>
        </a:p>
      </dsp:txBody>
      <dsp:txXfrm>
        <a:off x="3814620" y="3207221"/>
        <a:ext cx="2863339" cy="72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80103-CECA-41B1-A0AA-FAED2CDC9B27}">
      <dsp:nvSpPr>
        <dsp:cNvPr id="0" name=""/>
        <dsp:cNvSpPr/>
      </dsp:nvSpPr>
      <dsp:spPr>
        <a:xfrm>
          <a:off x="1139541" y="283043"/>
          <a:ext cx="3897653" cy="3897653"/>
        </a:xfrm>
        <a:prstGeom prst="pie">
          <a:avLst>
            <a:gd name="adj1" fmla="val 16200000"/>
            <a:gd name="adj2" fmla="val 1928571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規則</a:t>
          </a:r>
          <a:endParaRPr lang="zh-TW" altLang="en-US" sz="1900" kern="1200" dirty="0"/>
        </a:p>
      </dsp:txBody>
      <dsp:txXfrm>
        <a:off x="3187201" y="644968"/>
        <a:ext cx="928012" cy="742410"/>
      </dsp:txXfrm>
    </dsp:sp>
    <dsp:sp modelId="{FA9AA750-BE4E-407F-AA10-99DDF50C1DDA}">
      <dsp:nvSpPr>
        <dsp:cNvPr id="0" name=""/>
        <dsp:cNvSpPr/>
      </dsp:nvSpPr>
      <dsp:spPr>
        <a:xfrm>
          <a:off x="1189654" y="345684"/>
          <a:ext cx="3897653" cy="3897653"/>
        </a:xfrm>
        <a:prstGeom prst="pie">
          <a:avLst>
            <a:gd name="adj1" fmla="val 19285716"/>
            <a:gd name="adj2" fmla="val 7714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技術發展趨勢</a:t>
          </a:r>
          <a:endParaRPr lang="zh-TW" altLang="en-US" sz="1900" kern="1200" dirty="0"/>
        </a:p>
      </dsp:txBody>
      <dsp:txXfrm>
        <a:off x="3836810" y="1758584"/>
        <a:ext cx="1067214" cy="649608"/>
      </dsp:txXfrm>
    </dsp:sp>
    <dsp:sp modelId="{603C487A-50C6-451B-AE7F-15415E48C1A4}">
      <dsp:nvSpPr>
        <dsp:cNvPr id="0" name=""/>
        <dsp:cNvSpPr/>
      </dsp:nvSpPr>
      <dsp:spPr>
        <a:xfrm>
          <a:off x="1171558" y="424565"/>
          <a:ext cx="3897653" cy="3897653"/>
        </a:xfrm>
        <a:prstGeom prst="pie">
          <a:avLst>
            <a:gd name="adj1" fmla="val 771428"/>
            <a:gd name="adj2" fmla="val 385714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4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4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選才</a:t>
          </a:r>
          <a:endParaRPr lang="zh-TW" altLang="en-US" sz="1900" kern="1200" dirty="0"/>
        </a:p>
      </dsp:txBody>
      <dsp:txXfrm>
        <a:off x="3674408" y="2732997"/>
        <a:ext cx="928012" cy="719209"/>
      </dsp:txXfrm>
    </dsp:sp>
    <dsp:sp modelId="{A30DE0D7-A806-40A1-98B2-BB8A0377714D}">
      <dsp:nvSpPr>
        <dsp:cNvPr id="0" name=""/>
        <dsp:cNvSpPr/>
      </dsp:nvSpPr>
      <dsp:spPr>
        <a:xfrm>
          <a:off x="1099173" y="459366"/>
          <a:ext cx="3897653" cy="3897653"/>
        </a:xfrm>
        <a:prstGeom prst="pie">
          <a:avLst>
            <a:gd name="adj1" fmla="val 3857226"/>
            <a:gd name="adj2" fmla="val 694285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5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5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訓練法</a:t>
          </a:r>
          <a:endParaRPr lang="zh-TW" altLang="en-US" sz="1900" kern="1200" dirty="0"/>
        </a:p>
      </dsp:txBody>
      <dsp:txXfrm>
        <a:off x="2595593" y="3521808"/>
        <a:ext cx="904812" cy="649608"/>
      </dsp:txXfrm>
    </dsp:sp>
    <dsp:sp modelId="{5BB55738-8CE4-48B4-8E54-4A455026A817}">
      <dsp:nvSpPr>
        <dsp:cNvPr id="0" name=""/>
        <dsp:cNvSpPr/>
      </dsp:nvSpPr>
      <dsp:spPr>
        <a:xfrm>
          <a:off x="1026788" y="424565"/>
          <a:ext cx="3897653" cy="3897653"/>
        </a:xfrm>
        <a:prstGeom prst="pie">
          <a:avLst>
            <a:gd name="adj1" fmla="val 6942858"/>
            <a:gd name="adj2" fmla="val 10028574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6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6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心理技能</a:t>
          </a:r>
          <a:endParaRPr lang="zh-TW" altLang="en-US" sz="1900" kern="1200" dirty="0"/>
        </a:p>
      </dsp:txBody>
      <dsp:txXfrm>
        <a:off x="1493578" y="2732997"/>
        <a:ext cx="928012" cy="719209"/>
      </dsp:txXfrm>
    </dsp:sp>
    <dsp:sp modelId="{960F203D-F13C-41AE-9B47-1D8BC7B47FF8}">
      <dsp:nvSpPr>
        <dsp:cNvPr id="0" name=""/>
        <dsp:cNvSpPr/>
      </dsp:nvSpPr>
      <dsp:spPr>
        <a:xfrm>
          <a:off x="1008691" y="345684"/>
          <a:ext cx="3897653" cy="3897653"/>
        </a:xfrm>
        <a:prstGeom prst="pie">
          <a:avLst>
            <a:gd name="adj1" fmla="val 10028574"/>
            <a:gd name="adj2" fmla="val 1311428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抗壓性</a:t>
          </a:r>
          <a:endParaRPr lang="en-US" altLang="zh-TW" sz="1900" kern="1200" dirty="0" smtClean="0"/>
        </a:p>
      </dsp:txBody>
      <dsp:txXfrm>
        <a:off x="1191974" y="1758584"/>
        <a:ext cx="1067214" cy="649608"/>
      </dsp:txXfrm>
    </dsp:sp>
    <dsp:sp modelId="{DD110D32-0AD4-4532-BD50-4005E38F5A20}">
      <dsp:nvSpPr>
        <dsp:cNvPr id="0" name=""/>
        <dsp:cNvSpPr/>
      </dsp:nvSpPr>
      <dsp:spPr>
        <a:xfrm>
          <a:off x="1058804" y="283043"/>
          <a:ext cx="3897653" cy="3897653"/>
        </a:xfrm>
        <a:prstGeom prst="pie">
          <a:avLst>
            <a:gd name="adj1" fmla="val 13114284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/>
            <a:t>熱誠</a:t>
          </a:r>
          <a:endParaRPr lang="en-US" altLang="zh-TW" sz="1900" kern="1200" dirty="0" smtClean="0"/>
        </a:p>
      </dsp:txBody>
      <dsp:txXfrm>
        <a:off x="1980785" y="644968"/>
        <a:ext cx="928012" cy="742410"/>
      </dsp:txXfrm>
    </dsp:sp>
    <dsp:sp modelId="{A547F9F3-7A66-4AD0-A47B-F2E511E65E28}">
      <dsp:nvSpPr>
        <dsp:cNvPr id="0" name=""/>
        <dsp:cNvSpPr/>
      </dsp:nvSpPr>
      <dsp:spPr>
        <a:xfrm>
          <a:off x="898064" y="41760"/>
          <a:ext cx="4380220" cy="4380220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11D13-484B-4F4B-B26A-9AD09F66158C}">
      <dsp:nvSpPr>
        <dsp:cNvPr id="0" name=""/>
        <dsp:cNvSpPr/>
      </dsp:nvSpPr>
      <dsp:spPr>
        <a:xfrm>
          <a:off x="948491" y="104678"/>
          <a:ext cx="4380220" cy="4380220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689FFD-DBDE-4C45-B848-F99A45F7F4FE}">
      <dsp:nvSpPr>
        <dsp:cNvPr id="0" name=""/>
        <dsp:cNvSpPr/>
      </dsp:nvSpPr>
      <dsp:spPr>
        <a:xfrm>
          <a:off x="930331" y="183376"/>
          <a:ext cx="4380220" cy="4380220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4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4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AA36C1-172E-43C1-8024-9013755911F5}">
      <dsp:nvSpPr>
        <dsp:cNvPr id="0" name=""/>
        <dsp:cNvSpPr/>
      </dsp:nvSpPr>
      <dsp:spPr>
        <a:xfrm>
          <a:off x="857889" y="217981"/>
          <a:ext cx="4380220" cy="4380220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5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5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7B876F-74AC-4D38-B137-7C61BE4CA9D8}">
      <dsp:nvSpPr>
        <dsp:cNvPr id="0" name=""/>
        <dsp:cNvSpPr/>
      </dsp:nvSpPr>
      <dsp:spPr>
        <a:xfrm>
          <a:off x="785448" y="183376"/>
          <a:ext cx="4380220" cy="4380220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6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6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559F46-FA73-4B44-8093-95310A1D7385}">
      <dsp:nvSpPr>
        <dsp:cNvPr id="0" name=""/>
        <dsp:cNvSpPr/>
      </dsp:nvSpPr>
      <dsp:spPr>
        <a:xfrm>
          <a:off x="767287" y="104678"/>
          <a:ext cx="4380220" cy="4380220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0BFE9-69F6-420C-A20D-037246018F42}">
      <dsp:nvSpPr>
        <dsp:cNvPr id="0" name=""/>
        <dsp:cNvSpPr/>
      </dsp:nvSpPr>
      <dsp:spPr>
        <a:xfrm>
          <a:off x="817715" y="41760"/>
          <a:ext cx="4380220" cy="4380220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B79BF-6655-4637-9255-62EF1C629BCA}">
      <dsp:nvSpPr>
        <dsp:cNvPr id="0" name=""/>
        <dsp:cNvSpPr/>
      </dsp:nvSpPr>
      <dsp:spPr>
        <a:xfrm>
          <a:off x="3884414" y="2065176"/>
          <a:ext cx="1375171" cy="13751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4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4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選材方法</a:t>
          </a:r>
          <a:endParaRPr lang="zh-TW" altLang="en-US" sz="3000" kern="1200" dirty="0"/>
        </a:p>
      </dsp:txBody>
      <dsp:txXfrm>
        <a:off x="4085803" y="2266565"/>
        <a:ext cx="972393" cy="972393"/>
      </dsp:txXfrm>
    </dsp:sp>
    <dsp:sp modelId="{F9E6F2E0-2D97-42F1-9436-36349D0734C3}">
      <dsp:nvSpPr>
        <dsp:cNvPr id="0" name=""/>
        <dsp:cNvSpPr/>
      </dsp:nvSpPr>
      <dsp:spPr>
        <a:xfrm rot="16265772">
          <a:off x="4246568" y="1706640"/>
          <a:ext cx="690379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690379" y="13535"/>
              </a:lnTo>
            </a:path>
          </a:pathLst>
        </a:custGeom>
        <a:noFill/>
        <a:ln w="282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574498" y="1702916"/>
        <a:ext cx="34518" cy="34518"/>
      </dsp:txXfrm>
    </dsp:sp>
    <dsp:sp modelId="{2C16F451-FCB3-4DA1-8FEF-6D32A748CF27}">
      <dsp:nvSpPr>
        <dsp:cNvPr id="0" name=""/>
        <dsp:cNvSpPr/>
      </dsp:nvSpPr>
      <dsp:spPr>
        <a:xfrm>
          <a:off x="3923930" y="3"/>
          <a:ext cx="1375171" cy="13751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5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5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遺傳</a:t>
          </a:r>
          <a:endParaRPr lang="zh-TW" altLang="en-US" sz="3000" kern="1200" dirty="0"/>
        </a:p>
      </dsp:txBody>
      <dsp:txXfrm>
        <a:off x="4125319" y="201392"/>
        <a:ext cx="972393" cy="972393"/>
      </dsp:txXfrm>
    </dsp:sp>
    <dsp:sp modelId="{13955CC5-F6FB-47B1-9E76-D9135B10810A}">
      <dsp:nvSpPr>
        <dsp:cNvPr id="0" name=""/>
        <dsp:cNvSpPr/>
      </dsp:nvSpPr>
      <dsp:spPr>
        <a:xfrm rot="19285714">
          <a:off x="5034527" y="2096048"/>
          <a:ext cx="687986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687986" y="13535"/>
              </a:lnTo>
            </a:path>
          </a:pathLst>
        </a:custGeom>
        <a:noFill/>
        <a:ln w="282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361321" y="2092383"/>
        <a:ext cx="34399" cy="34399"/>
      </dsp:txXfrm>
    </dsp:sp>
    <dsp:sp modelId="{6F3C0AB1-5335-4D05-967A-001607D7D295}">
      <dsp:nvSpPr>
        <dsp:cNvPr id="0" name=""/>
        <dsp:cNvSpPr/>
      </dsp:nvSpPr>
      <dsp:spPr>
        <a:xfrm>
          <a:off x="5497456" y="778818"/>
          <a:ext cx="1375171" cy="1375171"/>
        </a:xfrm>
        <a:prstGeom prst="ellipse">
          <a:avLst/>
        </a:prstGeom>
        <a:gradFill rotWithShape="0">
          <a:gsLst>
            <a:gs pos="0">
              <a:schemeClr val="accent5">
                <a:hueOff val="-286492"/>
                <a:satOff val="-9268"/>
                <a:lumOff val="-1634"/>
                <a:alphaOff val="0"/>
                <a:shade val="54000"/>
                <a:satMod val="105000"/>
              </a:schemeClr>
            </a:gs>
            <a:gs pos="47500">
              <a:schemeClr val="accent5">
                <a:hueOff val="-286492"/>
                <a:satOff val="-9268"/>
                <a:lumOff val="-1634"/>
                <a:alphaOff val="0"/>
                <a:shade val="88000"/>
                <a:satMod val="105000"/>
              </a:schemeClr>
            </a:gs>
            <a:gs pos="58500">
              <a:schemeClr val="accent5">
                <a:hueOff val="-286492"/>
                <a:satOff val="-9268"/>
                <a:lumOff val="-1634"/>
                <a:alphaOff val="0"/>
                <a:shade val="88000"/>
                <a:satMod val="105000"/>
              </a:schemeClr>
            </a:gs>
            <a:gs pos="100000">
              <a:schemeClr val="accent5">
                <a:hueOff val="-286492"/>
                <a:satOff val="-9268"/>
                <a:lumOff val="-1634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身體型態</a:t>
          </a:r>
          <a:endParaRPr lang="zh-TW" altLang="en-US" sz="3000" kern="1200" dirty="0"/>
        </a:p>
      </dsp:txBody>
      <dsp:txXfrm>
        <a:off x="5698845" y="980207"/>
        <a:ext cx="972393" cy="972393"/>
      </dsp:txXfrm>
    </dsp:sp>
    <dsp:sp modelId="{E7C93956-3729-429C-9ECF-645C5407DDAE}">
      <dsp:nvSpPr>
        <dsp:cNvPr id="0" name=""/>
        <dsp:cNvSpPr/>
      </dsp:nvSpPr>
      <dsp:spPr>
        <a:xfrm rot="771429">
          <a:off x="5233722" y="2968775"/>
          <a:ext cx="687986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687986" y="13535"/>
              </a:lnTo>
            </a:path>
          </a:pathLst>
        </a:custGeom>
        <a:noFill/>
        <a:ln w="282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560515" y="2965110"/>
        <a:ext cx="34399" cy="34399"/>
      </dsp:txXfrm>
    </dsp:sp>
    <dsp:sp modelId="{4A303F0D-9E49-444D-969B-BD640712759D}">
      <dsp:nvSpPr>
        <dsp:cNvPr id="0" name=""/>
        <dsp:cNvSpPr/>
      </dsp:nvSpPr>
      <dsp:spPr>
        <a:xfrm>
          <a:off x="5895844" y="2524272"/>
          <a:ext cx="1375171" cy="1375171"/>
        </a:xfrm>
        <a:prstGeom prst="ellipse">
          <a:avLst/>
        </a:prstGeom>
        <a:gradFill rotWithShape="0">
          <a:gsLst>
            <a:gs pos="0">
              <a:schemeClr val="accent5">
                <a:hueOff val="-572984"/>
                <a:satOff val="-18537"/>
                <a:lumOff val="-3268"/>
                <a:alphaOff val="0"/>
                <a:shade val="54000"/>
                <a:satMod val="105000"/>
              </a:schemeClr>
            </a:gs>
            <a:gs pos="47500">
              <a:schemeClr val="accent5">
                <a:hueOff val="-572984"/>
                <a:satOff val="-18537"/>
                <a:lumOff val="-3268"/>
                <a:alphaOff val="0"/>
                <a:shade val="88000"/>
                <a:satMod val="105000"/>
              </a:schemeClr>
            </a:gs>
            <a:gs pos="58500">
              <a:schemeClr val="accent5">
                <a:hueOff val="-572984"/>
                <a:satOff val="-18537"/>
                <a:lumOff val="-3268"/>
                <a:alphaOff val="0"/>
                <a:shade val="88000"/>
                <a:satMod val="105000"/>
              </a:schemeClr>
            </a:gs>
            <a:gs pos="100000">
              <a:schemeClr val="accent5">
                <a:hueOff val="-572984"/>
                <a:satOff val="-18537"/>
                <a:lumOff val="-3268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運動素質</a:t>
          </a:r>
          <a:endParaRPr lang="zh-TW" altLang="en-US" sz="3000" kern="1200" dirty="0"/>
        </a:p>
      </dsp:txBody>
      <dsp:txXfrm>
        <a:off x="6097233" y="2725661"/>
        <a:ext cx="972393" cy="972393"/>
      </dsp:txXfrm>
    </dsp:sp>
    <dsp:sp modelId="{054B770E-8926-44CA-97C3-3C2F2CD983BA}">
      <dsp:nvSpPr>
        <dsp:cNvPr id="0" name=""/>
        <dsp:cNvSpPr/>
      </dsp:nvSpPr>
      <dsp:spPr>
        <a:xfrm rot="3857143">
          <a:off x="4675592" y="3668647"/>
          <a:ext cx="687986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687986" y="13535"/>
              </a:lnTo>
            </a:path>
          </a:pathLst>
        </a:custGeom>
        <a:noFill/>
        <a:ln w="282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5002385" y="3664983"/>
        <a:ext cx="34399" cy="34399"/>
      </dsp:txXfrm>
    </dsp:sp>
    <dsp:sp modelId="{90CCFB57-261C-4474-8A35-1FFCF7C341EA}">
      <dsp:nvSpPr>
        <dsp:cNvPr id="0" name=""/>
        <dsp:cNvSpPr/>
      </dsp:nvSpPr>
      <dsp:spPr>
        <a:xfrm>
          <a:off x="4779584" y="3924017"/>
          <a:ext cx="1375171" cy="1375171"/>
        </a:xfrm>
        <a:prstGeom prst="ellipse">
          <a:avLst/>
        </a:prstGeom>
        <a:gradFill rotWithShape="0">
          <a:gsLst>
            <a:gs pos="0">
              <a:schemeClr val="accent5">
                <a:hueOff val="-859476"/>
                <a:satOff val="-27805"/>
                <a:lumOff val="-4902"/>
                <a:alphaOff val="0"/>
                <a:shade val="54000"/>
                <a:satMod val="105000"/>
              </a:schemeClr>
            </a:gs>
            <a:gs pos="47500">
              <a:schemeClr val="accent5">
                <a:hueOff val="-859476"/>
                <a:satOff val="-27805"/>
                <a:lumOff val="-4902"/>
                <a:alphaOff val="0"/>
                <a:shade val="88000"/>
                <a:satMod val="105000"/>
              </a:schemeClr>
            </a:gs>
            <a:gs pos="58500">
              <a:schemeClr val="accent5">
                <a:hueOff val="-859476"/>
                <a:satOff val="-27805"/>
                <a:lumOff val="-4902"/>
                <a:alphaOff val="0"/>
                <a:shade val="88000"/>
                <a:satMod val="105000"/>
              </a:schemeClr>
            </a:gs>
            <a:gs pos="100000">
              <a:schemeClr val="accent5">
                <a:hueOff val="-859476"/>
                <a:satOff val="-27805"/>
                <a:lumOff val="-4902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生理機能</a:t>
          </a:r>
          <a:endParaRPr lang="zh-TW" altLang="en-US" sz="3000" kern="1200" dirty="0"/>
        </a:p>
      </dsp:txBody>
      <dsp:txXfrm>
        <a:off x="4980973" y="4125406"/>
        <a:ext cx="972393" cy="972393"/>
      </dsp:txXfrm>
    </dsp:sp>
    <dsp:sp modelId="{ED4CD21C-5312-4EF2-BBDC-13E28FE0CC1D}">
      <dsp:nvSpPr>
        <dsp:cNvPr id="0" name=""/>
        <dsp:cNvSpPr/>
      </dsp:nvSpPr>
      <dsp:spPr>
        <a:xfrm rot="6942857">
          <a:off x="3780421" y="3668647"/>
          <a:ext cx="687986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687986" y="13535"/>
              </a:lnTo>
            </a:path>
          </a:pathLst>
        </a:custGeom>
        <a:noFill/>
        <a:ln w="282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4107214" y="3664983"/>
        <a:ext cx="34399" cy="34399"/>
      </dsp:txXfrm>
    </dsp:sp>
    <dsp:sp modelId="{B18D4886-B978-4E44-BD86-C5E919294E4C}">
      <dsp:nvSpPr>
        <dsp:cNvPr id="0" name=""/>
        <dsp:cNvSpPr/>
      </dsp:nvSpPr>
      <dsp:spPr>
        <a:xfrm>
          <a:off x="2989243" y="3924017"/>
          <a:ext cx="1375171" cy="1375171"/>
        </a:xfrm>
        <a:prstGeom prst="ellipse">
          <a:avLst/>
        </a:prstGeom>
        <a:gradFill rotWithShape="0">
          <a:gsLst>
            <a:gs pos="0">
              <a:schemeClr val="accent5">
                <a:hueOff val="-1145968"/>
                <a:satOff val="-37073"/>
                <a:lumOff val="-6536"/>
                <a:alphaOff val="0"/>
                <a:shade val="54000"/>
                <a:satMod val="105000"/>
              </a:schemeClr>
            </a:gs>
            <a:gs pos="47500">
              <a:schemeClr val="accent5">
                <a:hueOff val="-1145968"/>
                <a:satOff val="-37073"/>
                <a:lumOff val="-6536"/>
                <a:alphaOff val="0"/>
                <a:shade val="88000"/>
                <a:satMod val="105000"/>
              </a:schemeClr>
            </a:gs>
            <a:gs pos="58500">
              <a:schemeClr val="accent5">
                <a:hueOff val="-1145968"/>
                <a:satOff val="-37073"/>
                <a:lumOff val="-6536"/>
                <a:alphaOff val="0"/>
                <a:shade val="88000"/>
                <a:satMod val="105000"/>
              </a:schemeClr>
            </a:gs>
            <a:gs pos="100000">
              <a:schemeClr val="accent5">
                <a:hueOff val="-1145968"/>
                <a:satOff val="-37073"/>
                <a:lumOff val="-6536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運動生化</a:t>
          </a:r>
          <a:endParaRPr lang="zh-TW" altLang="en-US" sz="3000" kern="1200" dirty="0"/>
        </a:p>
      </dsp:txBody>
      <dsp:txXfrm>
        <a:off x="3190632" y="4125406"/>
        <a:ext cx="972393" cy="972393"/>
      </dsp:txXfrm>
    </dsp:sp>
    <dsp:sp modelId="{365BD190-933D-4D23-A71F-02A41722D2FE}">
      <dsp:nvSpPr>
        <dsp:cNvPr id="0" name=""/>
        <dsp:cNvSpPr/>
      </dsp:nvSpPr>
      <dsp:spPr>
        <a:xfrm rot="10028571">
          <a:off x="3222291" y="2968775"/>
          <a:ext cx="687986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687986" y="13535"/>
              </a:lnTo>
            </a:path>
          </a:pathLst>
        </a:custGeom>
        <a:noFill/>
        <a:ln w="282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549085" y="2965110"/>
        <a:ext cx="34399" cy="34399"/>
      </dsp:txXfrm>
    </dsp:sp>
    <dsp:sp modelId="{29B15E7D-F87E-45D6-8CB6-E5E5B6BEC4B6}">
      <dsp:nvSpPr>
        <dsp:cNvPr id="0" name=""/>
        <dsp:cNvSpPr/>
      </dsp:nvSpPr>
      <dsp:spPr>
        <a:xfrm>
          <a:off x="1872983" y="2524272"/>
          <a:ext cx="1375171" cy="1375171"/>
        </a:xfrm>
        <a:prstGeom prst="ellipse">
          <a:avLst/>
        </a:prstGeom>
        <a:gradFill rotWithShape="0">
          <a:gsLst>
            <a:gs pos="0">
              <a:schemeClr val="accent5">
                <a:hueOff val="-1432460"/>
                <a:satOff val="-46342"/>
                <a:lumOff val="-8170"/>
                <a:alphaOff val="0"/>
                <a:shade val="54000"/>
                <a:satMod val="105000"/>
              </a:schemeClr>
            </a:gs>
            <a:gs pos="47500">
              <a:schemeClr val="accent5">
                <a:hueOff val="-1432460"/>
                <a:satOff val="-46342"/>
                <a:lumOff val="-8170"/>
                <a:alphaOff val="0"/>
                <a:shade val="88000"/>
                <a:satMod val="105000"/>
              </a:schemeClr>
            </a:gs>
            <a:gs pos="58500">
              <a:schemeClr val="accent5">
                <a:hueOff val="-1432460"/>
                <a:satOff val="-46342"/>
                <a:lumOff val="-8170"/>
                <a:alphaOff val="0"/>
                <a:shade val="88000"/>
                <a:satMod val="105000"/>
              </a:schemeClr>
            </a:gs>
            <a:gs pos="100000">
              <a:schemeClr val="accent5">
                <a:hueOff val="-1432460"/>
                <a:satOff val="-46342"/>
                <a:lumOff val="-817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運動心理</a:t>
          </a:r>
          <a:endParaRPr lang="zh-TW" altLang="en-US" sz="3000" kern="1200" dirty="0"/>
        </a:p>
      </dsp:txBody>
      <dsp:txXfrm>
        <a:off x="2074372" y="2725661"/>
        <a:ext cx="972393" cy="972393"/>
      </dsp:txXfrm>
    </dsp:sp>
    <dsp:sp modelId="{6684A147-6E03-4B03-8CF3-E053EE663B6C}">
      <dsp:nvSpPr>
        <dsp:cNvPr id="0" name=""/>
        <dsp:cNvSpPr/>
      </dsp:nvSpPr>
      <dsp:spPr>
        <a:xfrm rot="13114286">
          <a:off x="3421485" y="2096048"/>
          <a:ext cx="687986" cy="27070"/>
        </a:xfrm>
        <a:custGeom>
          <a:avLst/>
          <a:gdLst/>
          <a:ahLst/>
          <a:cxnLst/>
          <a:rect l="0" t="0" r="0" b="0"/>
          <a:pathLst>
            <a:path>
              <a:moveTo>
                <a:pt x="0" y="13535"/>
              </a:moveTo>
              <a:lnTo>
                <a:pt x="687986" y="13535"/>
              </a:lnTo>
            </a:path>
          </a:pathLst>
        </a:custGeom>
        <a:noFill/>
        <a:ln w="282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3748279" y="2092383"/>
        <a:ext cx="34399" cy="34399"/>
      </dsp:txXfrm>
    </dsp:sp>
    <dsp:sp modelId="{D6302826-3C73-4A55-A281-14E4A0FB9083}">
      <dsp:nvSpPr>
        <dsp:cNvPr id="0" name=""/>
        <dsp:cNvSpPr/>
      </dsp:nvSpPr>
      <dsp:spPr>
        <a:xfrm>
          <a:off x="2271372" y="778818"/>
          <a:ext cx="1375171" cy="1375171"/>
        </a:xfrm>
        <a:prstGeom prst="ellipse">
          <a:avLst/>
        </a:prstGeom>
        <a:gradFill rotWithShape="0">
          <a:gsLst>
            <a:gs pos="0">
              <a:schemeClr val="accent5">
                <a:hueOff val="-1718952"/>
                <a:satOff val="-55610"/>
                <a:lumOff val="-9804"/>
                <a:alphaOff val="0"/>
                <a:shade val="54000"/>
                <a:satMod val="105000"/>
              </a:schemeClr>
            </a:gs>
            <a:gs pos="47500">
              <a:schemeClr val="accent5">
                <a:hueOff val="-1718952"/>
                <a:satOff val="-55610"/>
                <a:lumOff val="-9804"/>
                <a:alphaOff val="0"/>
                <a:shade val="88000"/>
                <a:satMod val="105000"/>
              </a:schemeClr>
            </a:gs>
            <a:gs pos="58500">
              <a:schemeClr val="accent5">
                <a:hueOff val="-1718952"/>
                <a:satOff val="-55610"/>
                <a:lumOff val="-9804"/>
                <a:alphaOff val="0"/>
                <a:shade val="88000"/>
                <a:satMod val="105000"/>
              </a:schemeClr>
            </a:gs>
            <a:gs pos="100000">
              <a:schemeClr val="accent5">
                <a:hueOff val="-1718952"/>
                <a:satOff val="-55610"/>
                <a:lumOff val="-9804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運動技能</a:t>
          </a:r>
          <a:endParaRPr lang="zh-TW" altLang="en-US" sz="3000" kern="1200" dirty="0"/>
        </a:p>
      </dsp:txBody>
      <dsp:txXfrm>
        <a:off x="2472761" y="980207"/>
        <a:ext cx="972393" cy="972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A6EFB-234B-466E-B4AD-FC31840CBC81}">
      <dsp:nvSpPr>
        <dsp:cNvPr id="0" name=""/>
        <dsp:cNvSpPr/>
      </dsp:nvSpPr>
      <dsp:spPr>
        <a:xfrm>
          <a:off x="1526983" y="2214865"/>
          <a:ext cx="1338520" cy="13385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00" baseline="0" smtClean="0">
              <a:latin typeface="Calibri"/>
              <a:ea typeface="新細明體"/>
            </a:rPr>
            <a:t>運動</a:t>
          </a:r>
          <a:endParaRPr lang="zh-TW" altLang="en-US" sz="1800" kern="100" baseline="0" smtClean="0">
            <a:latin typeface="Times New Roman"/>
            <a:ea typeface="新細明體"/>
          </a:endParaRPr>
        </a:p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00" baseline="0" smtClean="0">
              <a:latin typeface="Calibri"/>
              <a:ea typeface="新細明體"/>
            </a:rPr>
            <a:t>心理選材</a:t>
          </a:r>
          <a:endParaRPr lang="zh-TW" altLang="en-US" sz="1800" smtClean="0"/>
        </a:p>
      </dsp:txBody>
      <dsp:txXfrm>
        <a:off x="1723005" y="2410887"/>
        <a:ext cx="946476" cy="946476"/>
      </dsp:txXfrm>
    </dsp:sp>
    <dsp:sp modelId="{24938B63-C1D5-4BC7-94FD-6AEE9B62217A}">
      <dsp:nvSpPr>
        <dsp:cNvPr id="0" name=""/>
        <dsp:cNvSpPr/>
      </dsp:nvSpPr>
      <dsp:spPr>
        <a:xfrm rot="16200000">
          <a:off x="1993796" y="1984992"/>
          <a:ext cx="40489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04894" y="27425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186121" y="2002295"/>
        <a:ext cx="20244" cy="20244"/>
      </dsp:txXfrm>
    </dsp:sp>
    <dsp:sp modelId="{2D3FBD91-8476-42E3-A9A1-571D4122B024}">
      <dsp:nvSpPr>
        <dsp:cNvPr id="0" name=""/>
        <dsp:cNvSpPr/>
      </dsp:nvSpPr>
      <dsp:spPr>
        <a:xfrm>
          <a:off x="1526983" y="471450"/>
          <a:ext cx="1338520" cy="13385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R="0"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00" baseline="0" smtClean="0">
              <a:latin typeface="Calibri"/>
              <a:ea typeface="新細明體"/>
            </a:rPr>
            <a:t>反應時</a:t>
          </a:r>
          <a:endParaRPr lang="zh-TW" altLang="en-US" sz="3000" smtClean="0"/>
        </a:p>
      </dsp:txBody>
      <dsp:txXfrm>
        <a:off x="1723005" y="667472"/>
        <a:ext cx="946476" cy="946476"/>
      </dsp:txXfrm>
    </dsp:sp>
    <dsp:sp modelId="{66497677-42F7-47F9-91DC-C0695224024E}">
      <dsp:nvSpPr>
        <dsp:cNvPr id="0" name=""/>
        <dsp:cNvSpPr/>
      </dsp:nvSpPr>
      <dsp:spPr>
        <a:xfrm rot="1800000">
          <a:off x="2748717" y="3292553"/>
          <a:ext cx="40489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04894" y="27425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41042" y="3309856"/>
        <a:ext cx="20244" cy="20244"/>
      </dsp:txXfrm>
    </dsp:sp>
    <dsp:sp modelId="{6C2574A2-966F-4525-8237-D891BEC03580}">
      <dsp:nvSpPr>
        <dsp:cNvPr id="0" name=""/>
        <dsp:cNvSpPr/>
      </dsp:nvSpPr>
      <dsp:spPr>
        <a:xfrm>
          <a:off x="3036825" y="3086572"/>
          <a:ext cx="1338520" cy="13385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R="0"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00" baseline="0" smtClean="0">
              <a:latin typeface="Calibri"/>
              <a:ea typeface="新細明體"/>
            </a:rPr>
            <a:t>神經類型</a:t>
          </a:r>
          <a:endParaRPr lang="zh-TW" altLang="en-US" sz="3000" smtClean="0"/>
        </a:p>
      </dsp:txBody>
      <dsp:txXfrm>
        <a:off x="3232847" y="3282594"/>
        <a:ext cx="946476" cy="946476"/>
      </dsp:txXfrm>
    </dsp:sp>
    <dsp:sp modelId="{E6CF51DC-8699-4C34-98FA-3D01C50FF502}">
      <dsp:nvSpPr>
        <dsp:cNvPr id="0" name=""/>
        <dsp:cNvSpPr/>
      </dsp:nvSpPr>
      <dsp:spPr>
        <a:xfrm rot="9000000">
          <a:off x="1238876" y="3292553"/>
          <a:ext cx="404894" cy="54851"/>
        </a:xfrm>
        <a:custGeom>
          <a:avLst/>
          <a:gdLst/>
          <a:ahLst/>
          <a:cxnLst/>
          <a:rect l="0" t="0" r="0" b="0"/>
          <a:pathLst>
            <a:path>
              <a:moveTo>
                <a:pt x="0" y="27425"/>
              </a:moveTo>
              <a:lnTo>
                <a:pt x="404894" y="27425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1431200" y="3309856"/>
        <a:ext cx="20244" cy="20244"/>
      </dsp:txXfrm>
    </dsp:sp>
    <dsp:sp modelId="{DA2C5A93-531A-4EF0-99DA-C536F25C4BD9}">
      <dsp:nvSpPr>
        <dsp:cNvPr id="0" name=""/>
        <dsp:cNvSpPr/>
      </dsp:nvSpPr>
      <dsp:spPr>
        <a:xfrm>
          <a:off x="17142" y="3086572"/>
          <a:ext cx="1338520" cy="13385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R="0"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00" baseline="0" smtClean="0">
              <a:latin typeface="Calibri"/>
              <a:ea typeface="新細明體"/>
            </a:rPr>
            <a:t>個性</a:t>
          </a:r>
          <a:endParaRPr lang="zh-TW" altLang="en-US" sz="3000" smtClean="0"/>
        </a:p>
      </dsp:txBody>
      <dsp:txXfrm>
        <a:off x="213164" y="3282594"/>
        <a:ext cx="946476" cy="9464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88219-BC4F-40D0-A498-13EB295C01D9}">
      <dsp:nvSpPr>
        <dsp:cNvPr id="0" name=""/>
        <dsp:cNvSpPr/>
      </dsp:nvSpPr>
      <dsp:spPr>
        <a:xfrm>
          <a:off x="5705542" y="1493571"/>
          <a:ext cx="184970" cy="2318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8291"/>
              </a:lnTo>
              <a:lnTo>
                <a:pt x="184970" y="2318291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13FD3-8D59-4BC7-82BF-9665C9FBE2AC}">
      <dsp:nvSpPr>
        <dsp:cNvPr id="0" name=""/>
        <dsp:cNvSpPr/>
      </dsp:nvSpPr>
      <dsp:spPr>
        <a:xfrm>
          <a:off x="5705542" y="1493571"/>
          <a:ext cx="184970" cy="1442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766"/>
              </a:lnTo>
              <a:lnTo>
                <a:pt x="184970" y="1442766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310C8-9570-4E6E-B4AE-4C8952699F7C}">
      <dsp:nvSpPr>
        <dsp:cNvPr id="0" name=""/>
        <dsp:cNvSpPr/>
      </dsp:nvSpPr>
      <dsp:spPr>
        <a:xfrm>
          <a:off x="5705542" y="1493571"/>
          <a:ext cx="184970" cy="567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241"/>
              </a:lnTo>
              <a:lnTo>
                <a:pt x="184970" y="567241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F11BB-13D1-4E4F-B8B9-90A58C549E76}">
      <dsp:nvSpPr>
        <dsp:cNvPr id="0" name=""/>
        <dsp:cNvSpPr/>
      </dsp:nvSpPr>
      <dsp:spPr>
        <a:xfrm>
          <a:off x="3960658" y="618046"/>
          <a:ext cx="2238138" cy="258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79"/>
              </a:lnTo>
              <a:lnTo>
                <a:pt x="2238138" y="129479"/>
              </a:lnTo>
              <a:lnTo>
                <a:pt x="2238138" y="258958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91812-CC1E-483B-B431-BEB267D24134}">
      <dsp:nvSpPr>
        <dsp:cNvPr id="0" name=""/>
        <dsp:cNvSpPr/>
      </dsp:nvSpPr>
      <dsp:spPr>
        <a:xfrm>
          <a:off x="4213450" y="1493571"/>
          <a:ext cx="184970" cy="1442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766"/>
              </a:lnTo>
              <a:lnTo>
                <a:pt x="184970" y="1442766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68247-103E-4CDC-862B-61DD28241CB8}">
      <dsp:nvSpPr>
        <dsp:cNvPr id="0" name=""/>
        <dsp:cNvSpPr/>
      </dsp:nvSpPr>
      <dsp:spPr>
        <a:xfrm>
          <a:off x="4213450" y="1493571"/>
          <a:ext cx="184970" cy="567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241"/>
              </a:lnTo>
              <a:lnTo>
                <a:pt x="184970" y="567241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AE38B-F427-439A-9EC4-432B1871F0F6}">
      <dsp:nvSpPr>
        <dsp:cNvPr id="0" name=""/>
        <dsp:cNvSpPr/>
      </dsp:nvSpPr>
      <dsp:spPr>
        <a:xfrm>
          <a:off x="3960658" y="618046"/>
          <a:ext cx="746046" cy="258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479"/>
              </a:lnTo>
              <a:lnTo>
                <a:pt x="746046" y="129479"/>
              </a:lnTo>
              <a:lnTo>
                <a:pt x="746046" y="258958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361A4-DC6A-4283-91A1-F58DDD871769}">
      <dsp:nvSpPr>
        <dsp:cNvPr id="0" name=""/>
        <dsp:cNvSpPr/>
      </dsp:nvSpPr>
      <dsp:spPr>
        <a:xfrm>
          <a:off x="3029642" y="3244622"/>
          <a:ext cx="184970" cy="1442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766"/>
              </a:lnTo>
              <a:lnTo>
                <a:pt x="184970" y="1442766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6D70C-21A5-45B4-AE02-9DCF5988317B}">
      <dsp:nvSpPr>
        <dsp:cNvPr id="0" name=""/>
        <dsp:cNvSpPr/>
      </dsp:nvSpPr>
      <dsp:spPr>
        <a:xfrm>
          <a:off x="3029642" y="3244622"/>
          <a:ext cx="184970" cy="567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241"/>
              </a:lnTo>
              <a:lnTo>
                <a:pt x="184970" y="567241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0F7D4-1124-43D3-AC30-EB4CE70717DF}">
      <dsp:nvSpPr>
        <dsp:cNvPr id="0" name=""/>
        <dsp:cNvSpPr/>
      </dsp:nvSpPr>
      <dsp:spPr>
        <a:xfrm>
          <a:off x="2721358" y="1493571"/>
          <a:ext cx="184970" cy="1442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766"/>
              </a:lnTo>
              <a:lnTo>
                <a:pt x="184970" y="1442766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57FC2-E96F-4157-A210-EB972AF984CA}">
      <dsp:nvSpPr>
        <dsp:cNvPr id="0" name=""/>
        <dsp:cNvSpPr/>
      </dsp:nvSpPr>
      <dsp:spPr>
        <a:xfrm>
          <a:off x="2721358" y="1493571"/>
          <a:ext cx="184970" cy="567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241"/>
              </a:lnTo>
              <a:lnTo>
                <a:pt x="184970" y="567241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5249B-477F-4EC5-B716-AB00B9E26802}">
      <dsp:nvSpPr>
        <dsp:cNvPr id="0" name=""/>
        <dsp:cNvSpPr/>
      </dsp:nvSpPr>
      <dsp:spPr>
        <a:xfrm>
          <a:off x="3214612" y="618046"/>
          <a:ext cx="746046" cy="258958"/>
        </a:xfrm>
        <a:custGeom>
          <a:avLst/>
          <a:gdLst/>
          <a:ahLst/>
          <a:cxnLst/>
          <a:rect l="0" t="0" r="0" b="0"/>
          <a:pathLst>
            <a:path>
              <a:moveTo>
                <a:pt x="746046" y="0"/>
              </a:moveTo>
              <a:lnTo>
                <a:pt x="746046" y="129479"/>
              </a:lnTo>
              <a:lnTo>
                <a:pt x="0" y="129479"/>
              </a:lnTo>
              <a:lnTo>
                <a:pt x="0" y="258958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6250D-28F5-4874-85D1-F4235D04BE40}">
      <dsp:nvSpPr>
        <dsp:cNvPr id="0" name=""/>
        <dsp:cNvSpPr/>
      </dsp:nvSpPr>
      <dsp:spPr>
        <a:xfrm>
          <a:off x="1722519" y="618046"/>
          <a:ext cx="2238138" cy="258958"/>
        </a:xfrm>
        <a:custGeom>
          <a:avLst/>
          <a:gdLst/>
          <a:ahLst/>
          <a:cxnLst/>
          <a:rect l="0" t="0" r="0" b="0"/>
          <a:pathLst>
            <a:path>
              <a:moveTo>
                <a:pt x="2238138" y="0"/>
              </a:moveTo>
              <a:lnTo>
                <a:pt x="2238138" y="129479"/>
              </a:lnTo>
              <a:lnTo>
                <a:pt x="0" y="129479"/>
              </a:lnTo>
              <a:lnTo>
                <a:pt x="0" y="258958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EC4E9-E364-48CE-BC13-4F02932D77EB}">
      <dsp:nvSpPr>
        <dsp:cNvPr id="0" name=""/>
        <dsp:cNvSpPr/>
      </dsp:nvSpPr>
      <dsp:spPr>
        <a:xfrm>
          <a:off x="3344091" y="1479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運動</a:t>
          </a:r>
          <a:endParaRPr lang="zh-TW" altLang="en-US" sz="1600" kern="100" baseline="0" smtClean="0">
            <a:latin typeface="Times New Roman"/>
            <a:ea typeface="新細明體"/>
          </a:endParaRPr>
        </a:p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技術水準</a:t>
          </a:r>
          <a:endParaRPr lang="zh-TW" altLang="en-US" sz="1600" smtClean="0"/>
        </a:p>
      </dsp:txBody>
      <dsp:txXfrm>
        <a:off x="3344091" y="1479"/>
        <a:ext cx="1233134" cy="616567"/>
      </dsp:txXfrm>
    </dsp:sp>
    <dsp:sp modelId="{9868E80E-3EE5-4991-B019-998A12A6D422}">
      <dsp:nvSpPr>
        <dsp:cNvPr id="0" name=""/>
        <dsp:cNvSpPr/>
      </dsp:nvSpPr>
      <dsp:spPr>
        <a:xfrm>
          <a:off x="1105952" y="877004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技術學習能力</a:t>
          </a:r>
          <a:endParaRPr lang="zh-TW" altLang="en-US" sz="1600" smtClean="0"/>
        </a:p>
      </dsp:txBody>
      <dsp:txXfrm>
        <a:off x="1105952" y="877004"/>
        <a:ext cx="1233134" cy="616567"/>
      </dsp:txXfrm>
    </dsp:sp>
    <dsp:sp modelId="{E2FDB855-4492-4D71-8B8C-CED4F71C0937}">
      <dsp:nvSpPr>
        <dsp:cNvPr id="0" name=""/>
        <dsp:cNvSpPr/>
      </dsp:nvSpPr>
      <dsp:spPr>
        <a:xfrm>
          <a:off x="2598045" y="877004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技術效果</a:t>
          </a:r>
          <a:endParaRPr lang="zh-TW" altLang="en-US" sz="1600" smtClean="0"/>
        </a:p>
      </dsp:txBody>
      <dsp:txXfrm>
        <a:off x="2598045" y="877004"/>
        <a:ext cx="1233134" cy="616567"/>
      </dsp:txXfrm>
    </dsp:sp>
    <dsp:sp modelId="{49BD3490-6EC7-4FE4-AA06-0510CBC85D14}">
      <dsp:nvSpPr>
        <dsp:cNvPr id="0" name=""/>
        <dsp:cNvSpPr/>
      </dsp:nvSpPr>
      <dsp:spPr>
        <a:xfrm>
          <a:off x="2906328" y="1752529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技術理論效果</a:t>
          </a:r>
          <a:endParaRPr lang="zh-TW" altLang="en-US" sz="1600" smtClean="0"/>
        </a:p>
      </dsp:txBody>
      <dsp:txXfrm>
        <a:off x="2906328" y="1752529"/>
        <a:ext cx="1233134" cy="616567"/>
      </dsp:txXfrm>
    </dsp:sp>
    <dsp:sp modelId="{047927F7-0DBF-49B0-8E2A-B80205CBB15D}">
      <dsp:nvSpPr>
        <dsp:cNvPr id="0" name=""/>
        <dsp:cNvSpPr/>
      </dsp:nvSpPr>
      <dsp:spPr>
        <a:xfrm>
          <a:off x="2906328" y="2628055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技術運用實際效果</a:t>
          </a:r>
          <a:endParaRPr lang="zh-TW" altLang="en-US" sz="1600" smtClean="0"/>
        </a:p>
      </dsp:txBody>
      <dsp:txXfrm>
        <a:off x="2906328" y="2628055"/>
        <a:ext cx="1233134" cy="616567"/>
      </dsp:txXfrm>
    </dsp:sp>
    <dsp:sp modelId="{0ECFC099-8006-488E-BE68-0AC76A0B2B12}">
      <dsp:nvSpPr>
        <dsp:cNvPr id="0" name=""/>
        <dsp:cNvSpPr/>
      </dsp:nvSpPr>
      <dsp:spPr>
        <a:xfrm>
          <a:off x="3214612" y="3503580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訓練效果</a:t>
          </a:r>
          <a:endParaRPr lang="zh-TW" altLang="en-US" sz="1600" smtClean="0"/>
        </a:p>
      </dsp:txBody>
      <dsp:txXfrm>
        <a:off x="3214612" y="3503580"/>
        <a:ext cx="1233134" cy="616567"/>
      </dsp:txXfrm>
    </dsp:sp>
    <dsp:sp modelId="{10A13E23-6980-4381-957A-1623DF2A4BB7}">
      <dsp:nvSpPr>
        <dsp:cNvPr id="0" name=""/>
        <dsp:cNvSpPr/>
      </dsp:nvSpPr>
      <dsp:spPr>
        <a:xfrm>
          <a:off x="3214612" y="4379105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比賽效果</a:t>
          </a:r>
          <a:endParaRPr lang="zh-TW" altLang="en-US" sz="1600" smtClean="0"/>
        </a:p>
      </dsp:txBody>
      <dsp:txXfrm>
        <a:off x="3214612" y="4379105"/>
        <a:ext cx="1233134" cy="616567"/>
      </dsp:txXfrm>
    </dsp:sp>
    <dsp:sp modelId="{D546905C-0306-4D73-85D3-CBC29320ADDE}">
      <dsp:nvSpPr>
        <dsp:cNvPr id="0" name=""/>
        <dsp:cNvSpPr/>
      </dsp:nvSpPr>
      <dsp:spPr>
        <a:xfrm>
          <a:off x="4090137" y="877004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技術容量</a:t>
          </a:r>
          <a:endParaRPr lang="zh-TW" altLang="en-US" sz="1600" smtClean="0"/>
        </a:p>
      </dsp:txBody>
      <dsp:txXfrm>
        <a:off x="4090137" y="877004"/>
        <a:ext cx="1233134" cy="616567"/>
      </dsp:txXfrm>
    </dsp:sp>
    <dsp:sp modelId="{C418BD1F-3B33-4BBE-999D-DB6B61CCE23D}">
      <dsp:nvSpPr>
        <dsp:cNvPr id="0" name=""/>
        <dsp:cNvSpPr/>
      </dsp:nvSpPr>
      <dsp:spPr>
        <a:xfrm>
          <a:off x="4398420" y="1752529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訓練的</a:t>
          </a:r>
          <a:endParaRPr lang="zh-TW" altLang="en-US" sz="1600" kern="100" baseline="0" smtClean="0">
            <a:latin typeface="Times New Roman"/>
            <a:ea typeface="新細明體"/>
          </a:endParaRPr>
        </a:p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技術容量</a:t>
          </a:r>
          <a:endParaRPr lang="zh-TW" altLang="en-US" sz="1600" smtClean="0"/>
        </a:p>
      </dsp:txBody>
      <dsp:txXfrm>
        <a:off x="4398420" y="1752529"/>
        <a:ext cx="1233134" cy="616567"/>
      </dsp:txXfrm>
    </dsp:sp>
    <dsp:sp modelId="{4B45527B-A9B8-4BB4-A78A-A4BD056BAD57}">
      <dsp:nvSpPr>
        <dsp:cNvPr id="0" name=""/>
        <dsp:cNvSpPr/>
      </dsp:nvSpPr>
      <dsp:spPr>
        <a:xfrm>
          <a:off x="4398420" y="2628055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比賽技術容量</a:t>
          </a:r>
          <a:endParaRPr lang="zh-TW" altLang="en-US" sz="1600" smtClean="0"/>
        </a:p>
      </dsp:txBody>
      <dsp:txXfrm>
        <a:off x="4398420" y="2628055"/>
        <a:ext cx="1233134" cy="616567"/>
      </dsp:txXfrm>
    </dsp:sp>
    <dsp:sp modelId="{A25D429F-6C70-42D6-952E-CEFE7CBE8BD5}">
      <dsp:nvSpPr>
        <dsp:cNvPr id="0" name=""/>
        <dsp:cNvSpPr/>
      </dsp:nvSpPr>
      <dsp:spPr>
        <a:xfrm>
          <a:off x="5582229" y="877004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技術質量</a:t>
          </a:r>
          <a:endParaRPr lang="zh-TW" altLang="en-US" sz="1600" smtClean="0"/>
        </a:p>
      </dsp:txBody>
      <dsp:txXfrm>
        <a:off x="5582229" y="877004"/>
        <a:ext cx="1233134" cy="616567"/>
      </dsp:txXfrm>
    </dsp:sp>
    <dsp:sp modelId="{D60F2167-54ED-4D02-9115-F11D71D4F10F}">
      <dsp:nvSpPr>
        <dsp:cNvPr id="0" name=""/>
        <dsp:cNvSpPr/>
      </dsp:nvSpPr>
      <dsp:spPr>
        <a:xfrm>
          <a:off x="5890513" y="1752529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技術動作的全面性</a:t>
          </a:r>
          <a:endParaRPr lang="zh-TW" altLang="en-US" sz="1600" smtClean="0"/>
        </a:p>
      </dsp:txBody>
      <dsp:txXfrm>
        <a:off x="5890513" y="1752529"/>
        <a:ext cx="1233134" cy="616567"/>
      </dsp:txXfrm>
    </dsp:sp>
    <dsp:sp modelId="{52098F0F-1615-4BE5-8720-51EB24E13059}">
      <dsp:nvSpPr>
        <dsp:cNvPr id="0" name=""/>
        <dsp:cNvSpPr/>
      </dsp:nvSpPr>
      <dsp:spPr>
        <a:xfrm>
          <a:off x="5890513" y="2628055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技術動作的穩定性</a:t>
          </a:r>
          <a:endParaRPr lang="zh-TW" altLang="en-US" sz="1600" smtClean="0"/>
        </a:p>
      </dsp:txBody>
      <dsp:txXfrm>
        <a:off x="5890513" y="2628055"/>
        <a:ext cx="1233134" cy="616567"/>
      </dsp:txXfrm>
    </dsp:sp>
    <dsp:sp modelId="{73E6058C-4254-4EE5-89E3-CE28A024D518}">
      <dsp:nvSpPr>
        <dsp:cNvPr id="0" name=""/>
        <dsp:cNvSpPr/>
      </dsp:nvSpPr>
      <dsp:spPr>
        <a:xfrm>
          <a:off x="5890513" y="3503580"/>
          <a:ext cx="1233134" cy="6165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76200" dist="38100" dir="36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contourW="44450" prstMaterial="flat">
          <a:bevelT w="38100" h="50800" prst="softRound"/>
          <a:contourClr>
            <a:schemeClr val="accent1">
              <a:hueOff val="0"/>
              <a:satOff val="0"/>
              <a:lumOff val="0"/>
              <a:alphaOff val="0"/>
              <a:tint val="5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00" baseline="0" smtClean="0">
              <a:latin typeface="Calibri"/>
              <a:ea typeface="新細明體"/>
            </a:rPr>
            <a:t>技術動作的合理性</a:t>
          </a:r>
          <a:endParaRPr lang="zh-TW" altLang="en-US" sz="1600" smtClean="0"/>
        </a:p>
      </dsp:txBody>
      <dsp:txXfrm>
        <a:off x="5890513" y="3503580"/>
        <a:ext cx="1233134" cy="6165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1BED4-E7CD-4728-BE3E-8D1738FC2B97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4296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理論</a:t>
          </a:r>
          <a:endParaRPr lang="en-US" altLang="zh-TW" sz="3500" kern="1200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行動</a:t>
          </a:r>
          <a:endParaRPr lang="en-US" altLang="zh-TW" sz="3500" kern="1200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意識</a:t>
          </a:r>
        </a:p>
      </dsp:txBody>
      <dsp:txXfrm rot="5400000">
        <a:off x="1005" y="905192"/>
        <a:ext cx="2611933" cy="2715577"/>
      </dsp:txXfrm>
    </dsp:sp>
    <dsp:sp modelId="{C87CA113-9DA6-46EC-B30E-91FBD3D36B0A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4296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數量</a:t>
          </a:r>
          <a:endParaRPr lang="en-US" altLang="zh-TW" sz="3500" kern="1200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質量</a:t>
          </a:r>
          <a:endParaRPr lang="en-US" altLang="zh-TW" sz="3500" kern="1200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效果</a:t>
          </a:r>
        </a:p>
      </dsp:txBody>
      <dsp:txXfrm rot="5400000">
        <a:off x="2808833" y="905192"/>
        <a:ext cx="2611933" cy="2715577"/>
      </dsp:txXfrm>
    </dsp:sp>
    <dsp:sp modelId="{ACDE46E3-3F7A-4898-9873-2272FF12EEF4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0" tIns="0" rIns="224296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全面性</a:t>
          </a:r>
          <a:endParaRPr lang="en-US" altLang="zh-TW" sz="3500" kern="1200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熟練性</a:t>
          </a:r>
          <a:endParaRPr lang="en-US" altLang="zh-TW" sz="3500" kern="1200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先進性</a:t>
          </a:r>
          <a:endParaRPr lang="en-US" altLang="zh-TW" sz="3500" kern="1200">
            <a:solidFill>
              <a:sysClr val="window" lastClr="CCE8CF"/>
            </a:solidFill>
            <a:latin typeface="Calibri"/>
            <a:ea typeface="新細明體"/>
            <a:cs typeface="+mn-cs"/>
          </a:endParaRP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>
              <a:solidFill>
                <a:sysClr val="window" lastClr="CCE8CF"/>
              </a:solidFill>
              <a:latin typeface="Calibri"/>
              <a:ea typeface="新細明體"/>
              <a:cs typeface="+mn-cs"/>
            </a:rPr>
            <a:t>創新性</a:t>
          </a:r>
        </a:p>
      </dsp:txBody>
      <dsp:txXfrm rot="5400000">
        <a:off x="5616662" y="905192"/>
        <a:ext cx="2611933" cy="27155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D48CC-1794-4AC4-8234-520226420913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91C90-8E20-495E-9AE2-74A5B08EA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63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91C90-8E20-495E-9AE2-74A5B08EA6A9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80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5FBC-BDFC-4952-8A6B-0EEE66FD7CAC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8A96A46F-6DC9-4B99-A969-FCBEA98BDE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5FBC-BDFC-4952-8A6B-0EEE66FD7CAC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46F-6DC9-4B99-A969-FCBEA98BD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5FBC-BDFC-4952-8A6B-0EEE66FD7CAC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8A96A46F-6DC9-4B99-A969-FCBEA98BDE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5FBC-BDFC-4952-8A6B-0EEE66FD7CAC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46F-6DC9-4B99-A969-FCBEA98BD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5FBC-BDFC-4952-8A6B-0EEE66FD7CAC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8A96A46F-6DC9-4B99-A969-FCBEA98BDE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5FBC-BDFC-4952-8A6B-0EEE66FD7CAC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46F-6DC9-4B99-A969-FCBEA98BD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5FBC-BDFC-4952-8A6B-0EEE66FD7CAC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46F-6DC9-4B99-A969-FCBEA98BD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5FBC-BDFC-4952-8A6B-0EEE66FD7CAC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46F-6DC9-4B99-A969-FCBEA98BD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5FBC-BDFC-4952-8A6B-0EEE66FD7CAC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46F-6DC9-4B99-A969-FCBEA98BD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5FBC-BDFC-4952-8A6B-0EEE66FD7CAC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46F-6DC9-4B99-A969-FCBEA98BDE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5FBC-BDFC-4952-8A6B-0EEE66FD7CAC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A46F-6DC9-4B99-A969-FCBEA98BDE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505FBC-BDFC-4952-8A6B-0EEE66FD7CAC}" type="datetimeFigureOut">
              <a:rPr lang="zh-TW" altLang="en-US" smtClean="0"/>
              <a:t>2012/11/29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A96A46F-6DC9-4B99-A969-FCBEA98BDE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36986;&#20659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diagramLayout" Target="../diagrams/layou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diagramData" Target="../diagrams/data1.xml"/><Relationship Id="rId5" Type="http://schemas.openxmlformats.org/officeDocument/2006/relationships/image" Target="../media/image5.jpg"/><Relationship Id="rId15" Type="http://schemas.microsoft.com/office/2007/relationships/diagramDrawing" Target="../diagrams/drawing1.xml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image" Target="../media/image44.png"/><Relationship Id="rId4" Type="http://schemas.openxmlformats.org/officeDocument/2006/relationships/image" Target="../media/image38.wmf"/><Relationship Id="rId9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&#36939;&#21205;&#31185;&#23416;&#22823;&#35519;&#26597;/VIDEO_TS/VTS_01_2.VO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4%B8%89%E7%A3%B7%E9%85%B8%E8%85%BA%E8%8B%B7" TargetMode="External"/><Relationship Id="rId2" Type="http://schemas.openxmlformats.org/officeDocument/2006/relationships/hyperlink" Target="http://zh.wikipedia.org/wiki/%E6%B0%A7%E5%8C%96%E7%A3%B7%E9%85%B8%E5%8C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h.wikipedia.org/wiki/%E5%8C%96%E5%AD%A6%E8%83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教練指導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報告人</a:t>
            </a:r>
            <a:r>
              <a:rPr lang="en-US" altLang="zh-TW" dirty="0" smtClean="0"/>
              <a:t>:</a:t>
            </a:r>
            <a:r>
              <a:rPr lang="zh-TW" altLang="en-US" dirty="0" smtClean="0"/>
              <a:t>邱共鉦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64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血乳酸的最大濃度和乳酸脫氫酶的活性，與醣酵解代謝直接相關。在不同強度、不同距離影響下的血乳酸濃度的變化，可反映出人體無氧代謝與有氧代謝能力的</a:t>
            </a:r>
            <a:r>
              <a:rPr lang="zh-TW" altLang="zh-TW" dirty="0" smtClean="0"/>
              <a:t>水準</a:t>
            </a:r>
            <a:r>
              <a:rPr lang="zh-TW" altLang="zh-TW" dirty="0"/>
              <a:t>（李誠志、馮煒權、過家興、駱勤方，</a:t>
            </a:r>
            <a:r>
              <a:rPr lang="en-US" altLang="zh-TW" dirty="0"/>
              <a:t>1994</a:t>
            </a:r>
            <a:r>
              <a:rPr lang="zh-TW" altLang="zh-TW" dirty="0" smtClean="0"/>
              <a:t>）</a:t>
            </a:r>
            <a:endParaRPr lang="zh-TW" altLang="zh-TW" dirty="0"/>
          </a:p>
          <a:p>
            <a:r>
              <a:rPr lang="zh-TW" altLang="zh-TW" dirty="0"/>
              <a:t>徐台閣（</a:t>
            </a:r>
            <a:r>
              <a:rPr lang="en-US" altLang="zh-TW" dirty="0"/>
              <a:t>1994</a:t>
            </a:r>
            <a:r>
              <a:rPr lang="zh-TW" altLang="zh-TW" dirty="0"/>
              <a:t>）從運動生理學的角度探討運動能力的遺傳特徵，發現耐力運動員的生理特徵最大攝氧量（</a:t>
            </a:r>
            <a:r>
              <a:rPr lang="en-US" altLang="zh-TW" dirty="0"/>
              <a:t>Vo2max</a:t>
            </a:r>
            <a:r>
              <a:rPr lang="zh-TW" altLang="zh-TW" dirty="0"/>
              <a:t>）在</a:t>
            </a:r>
            <a:r>
              <a:rPr lang="en-US" altLang="zh-TW" dirty="0"/>
              <a:t>80/min</a:t>
            </a:r>
            <a:r>
              <a:rPr lang="zh-TW" altLang="zh-TW" dirty="0"/>
              <a:t>以上，一般人最大攝氧量僅約</a:t>
            </a:r>
            <a:r>
              <a:rPr lang="en-US" altLang="zh-TW" dirty="0"/>
              <a:t>40/min</a:t>
            </a:r>
            <a:r>
              <a:rPr lang="zh-TW" altLang="zh-TW" dirty="0"/>
              <a:t>左右，由此證實天賦（</a:t>
            </a:r>
            <a:r>
              <a:rPr lang="en-US" altLang="zh-TW" dirty="0"/>
              <a:t>talent</a:t>
            </a:r>
            <a:r>
              <a:rPr lang="zh-TW" altLang="zh-TW" dirty="0"/>
              <a:t>）對運動員競技成就影響甚巨，而天賦與遺傳有</a:t>
            </a:r>
            <a:r>
              <a:rPr lang="zh-TW" altLang="zh-TW" dirty="0" smtClean="0"/>
              <a:t>密切相關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3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女性</a:t>
            </a:r>
            <a:r>
              <a:rPr lang="zh-TW" altLang="en-US" sz="3600" dirty="0"/>
              <a:t>與男性發育前、中、後期特徵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782125"/>
              </p:ext>
            </p:extLst>
          </p:nvPr>
        </p:nvGraphicFramePr>
        <p:xfrm>
          <a:off x="457200" y="1772816"/>
          <a:ext cx="8229600" cy="4104457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28741"/>
                <a:gridCol w="3196377"/>
                <a:gridCol w="2202241"/>
                <a:gridCol w="2202241"/>
              </a:tblGrid>
              <a:tr h="684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05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400" kern="100" dirty="0">
                          <a:effectLst/>
                        </a:rPr>
                        <a:t>發育前期</a:t>
                      </a:r>
                      <a:endParaRPr lang="zh-TW" sz="2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400" kern="100">
                          <a:effectLst/>
                        </a:rPr>
                        <a:t>發育中期</a:t>
                      </a:r>
                      <a:endParaRPr lang="zh-TW" sz="240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400" kern="100">
                          <a:effectLst/>
                        </a:rPr>
                        <a:t>發育後期</a:t>
                      </a:r>
                      <a:endParaRPr lang="zh-TW" sz="240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1200" kern="100">
                          <a:effectLst/>
                        </a:rPr>
                        <a:t>女</a:t>
                      </a:r>
                      <a:endParaRPr lang="zh-TW" sz="105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10-12</a:t>
                      </a:r>
                      <a:r>
                        <a:rPr lang="zh-TW" sz="2400" kern="100" dirty="0">
                          <a:effectLst/>
                        </a:rPr>
                        <a:t>歲</a:t>
                      </a:r>
                      <a:endParaRPr lang="zh-TW" sz="2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13-16</a:t>
                      </a:r>
                      <a:r>
                        <a:rPr lang="zh-TW" sz="2400" kern="100" dirty="0">
                          <a:effectLst/>
                        </a:rPr>
                        <a:t>歲</a:t>
                      </a:r>
                      <a:endParaRPr lang="zh-TW" sz="2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400" kern="100">
                          <a:effectLst/>
                        </a:rPr>
                        <a:t>17-23</a:t>
                      </a:r>
                      <a:r>
                        <a:rPr lang="zh-TW" sz="2400" kern="100">
                          <a:effectLst/>
                        </a:rPr>
                        <a:t>歲</a:t>
                      </a:r>
                      <a:endParaRPr lang="zh-TW" sz="240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684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1200" kern="100">
                          <a:effectLst/>
                        </a:rPr>
                        <a:t>男</a:t>
                      </a:r>
                      <a:endParaRPr lang="zh-TW" sz="105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12-14</a:t>
                      </a:r>
                      <a:r>
                        <a:rPr lang="zh-TW" sz="2400" kern="100" dirty="0">
                          <a:effectLst/>
                        </a:rPr>
                        <a:t>歲</a:t>
                      </a:r>
                      <a:endParaRPr lang="zh-TW" sz="2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14-17</a:t>
                      </a:r>
                      <a:r>
                        <a:rPr lang="zh-TW" sz="2400" kern="100" dirty="0">
                          <a:effectLst/>
                        </a:rPr>
                        <a:t>歲</a:t>
                      </a:r>
                      <a:endParaRPr lang="zh-TW" sz="2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400" kern="100">
                          <a:effectLst/>
                        </a:rPr>
                        <a:t>18-24</a:t>
                      </a:r>
                      <a:r>
                        <a:rPr lang="zh-TW" sz="2400" kern="100">
                          <a:effectLst/>
                        </a:rPr>
                        <a:t>歲</a:t>
                      </a:r>
                      <a:endParaRPr lang="zh-TW" sz="240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2052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1200" kern="100">
                          <a:effectLst/>
                        </a:rPr>
                        <a:t>特徵</a:t>
                      </a:r>
                      <a:endParaRPr lang="zh-TW" sz="105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400" kern="100">
                          <a:effectLst/>
                        </a:rPr>
                        <a:t>以身體形態發育突增現象為主。是人體成熟前的一個迅速生長階段，也稱為生長加速期。 </a:t>
                      </a:r>
                      <a:endParaRPr lang="zh-TW" sz="240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400" kern="100" dirty="0">
                          <a:effectLst/>
                        </a:rPr>
                        <a:t>以第二性徵發育為主，又稱為性成熟期。此階段形態的發育速度減慢。 </a:t>
                      </a:r>
                      <a:endParaRPr lang="zh-TW" sz="2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400" kern="100" dirty="0">
                          <a:effectLst/>
                        </a:rPr>
                        <a:t>身體發育到完全成熟階段。 </a:t>
                      </a:r>
                      <a:endParaRPr lang="zh-TW" sz="2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95536" y="6165304"/>
            <a:ext cx="1662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/>
              <a:t>張一民</a:t>
            </a:r>
            <a:r>
              <a:rPr lang="en-US" altLang="zh-TW" dirty="0" smtClean="0"/>
              <a:t>(2003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82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hlinkClick r:id="rId2" action="ppaction://hlinkfile"/>
              </a:rPr>
              <a:t>運動員家系特徵調查表</a:t>
            </a:r>
            <a:endParaRPr lang="zh-TW" altLang="en-US" dirty="0"/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3596217" cy="269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內容版面配置區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72" y="2348880"/>
            <a:ext cx="3949214" cy="276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3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遺傳病都有連續發生現象，這些病狀除了危害健康以外，也會對運動訓練造成莫大的威脅。少子化的年代，重視生命與人權。如果在運動訓練中或體育競賽裡，因為遺傳病而產生選手死亡或緊急事件，形成運動訓練的阻礙，故從事運動訓練的工作人員，應體察運動風險之管理的重要性（吳燕妮、蔡明志，</a:t>
            </a:r>
            <a:r>
              <a:rPr lang="en-US" altLang="zh-TW" dirty="0"/>
              <a:t>2005</a:t>
            </a:r>
            <a:r>
              <a:rPr lang="zh-TW" altLang="zh-TW" dirty="0"/>
              <a:t>）</a:t>
            </a:r>
            <a:endParaRPr lang="zh-TW" altLang="en-US" dirty="0"/>
          </a:p>
        </p:txBody>
      </p:sp>
      <p:pic>
        <p:nvPicPr>
          <p:cNvPr id="4" name="內容版面配置區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4036622" cy="2681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240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5661248"/>
            <a:ext cx="7992287" cy="576064"/>
          </a:xfrm>
        </p:spPr>
        <p:txBody>
          <a:bodyPr>
            <a:normAutofit/>
          </a:bodyPr>
          <a:lstStyle/>
          <a:p>
            <a:r>
              <a:rPr lang="en-US" altLang="zh-TW" dirty="0"/>
              <a:t> </a:t>
            </a:r>
            <a:r>
              <a:rPr lang="pt-BR" altLang="zh-TW" dirty="0" smtClean="0"/>
              <a:t> </a:t>
            </a:r>
            <a:r>
              <a:rPr lang="zh-TW" altLang="zh-TW" dirty="0"/>
              <a:t>跆拳道選手的</a:t>
            </a:r>
            <a:r>
              <a:rPr lang="pt-BR" altLang="zh-TW" dirty="0"/>
              <a:t>3</a:t>
            </a:r>
            <a:r>
              <a:rPr lang="zh-TW" altLang="zh-TW" dirty="0"/>
              <a:t>種體型</a:t>
            </a:r>
            <a:r>
              <a:rPr lang="pt-BR" altLang="zh-TW" dirty="0"/>
              <a:t>(</a:t>
            </a:r>
            <a:r>
              <a:rPr lang="zh-TW" altLang="zh-TW" dirty="0"/>
              <a:t>曾偉、林伯聰、黃培瑋</a:t>
            </a:r>
            <a:r>
              <a:rPr lang="pt-BR" altLang="zh-TW" dirty="0"/>
              <a:t>)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2304256" cy="3080116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160240" cy="3080116"/>
          </a:xfrm>
          <a:prstGeom prst="rect">
            <a:avLst/>
          </a:prstGeom>
          <a:solidFill>
            <a:srgbClr val="000000"/>
          </a:solidFill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圖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1"/>
            <a:ext cx="2232248" cy="3080117"/>
          </a:xfrm>
          <a:prstGeom prst="rect">
            <a:avLst/>
          </a:prstGeom>
          <a:solidFill>
            <a:srgbClr val="000000"/>
          </a:solidFill>
          <a:ln w="285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22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運動素質</a:t>
            </a:r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運動素質是指個體在運動時所展現的能力，通常包含力量、速度、耐力、柔韌、平衡、協調、敏捷</a:t>
            </a:r>
            <a:r>
              <a:rPr lang="zh-TW" altLang="zh-TW" dirty="0" smtClean="0"/>
              <a:t>等</a:t>
            </a:r>
            <a:endParaRPr lang="en-US" altLang="zh-TW" dirty="0" smtClean="0"/>
          </a:p>
          <a:p>
            <a:r>
              <a:rPr lang="zh-TW" altLang="en-US" dirty="0" smtClean="0"/>
              <a:t>各運動</a:t>
            </a:r>
            <a:r>
              <a:rPr lang="zh-TW" altLang="en-US" dirty="0"/>
              <a:t>項目，可依照專項運動發展的</a:t>
            </a:r>
            <a:r>
              <a:rPr lang="zh-TW" altLang="en-US" dirty="0" smtClean="0"/>
              <a:t>需要，設計一套專項運動素質選才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1"/>
            <a:ext cx="2509009" cy="362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圖表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95" y="3284984"/>
            <a:ext cx="52165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11560" y="62373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邱共鉦</a:t>
            </a:r>
            <a:r>
              <a:rPr lang="en-US" altLang="zh-TW" dirty="0" smtClean="0"/>
              <a:t>(2011)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9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37" y="4006632"/>
            <a:ext cx="2996150" cy="224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69060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內容版面配置區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46803"/>
            <a:ext cx="299615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內容版面配置區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61661"/>
            <a:ext cx="309634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9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zh-TW" altLang="zh-TW" dirty="0"/>
              <a:t>運動心理選材即是運用現代心理學與運動心理學的理論、方法及手段，結合現代競技理論來遴選優秀選手或優秀選手後備力量的</a:t>
            </a:r>
            <a:r>
              <a:rPr lang="zh-TW" altLang="zh-TW" dirty="0" smtClean="0"/>
              <a:t>過程</a:t>
            </a:r>
            <a:endParaRPr lang="en-US" altLang="zh-TW" dirty="0" smtClean="0"/>
          </a:p>
          <a:p>
            <a:r>
              <a:rPr lang="zh-TW" altLang="zh-TW" dirty="0" smtClean="0"/>
              <a:t>心理</a:t>
            </a:r>
            <a:r>
              <a:rPr lang="zh-TW" altLang="zh-TW" dirty="0"/>
              <a:t>選材是競技運動選材體系中的重要環節之一，也是運動心理學或競技心理學的重要研究課題之</a:t>
            </a:r>
            <a:r>
              <a:rPr lang="zh-TW" altLang="zh-TW" dirty="0" smtClean="0"/>
              <a:t>一</a:t>
            </a:r>
            <a:endParaRPr lang="zh-TW" altLang="zh-TW" dirty="0"/>
          </a:p>
          <a:p>
            <a:endParaRPr lang="zh-TW" altLang="en-US" dirty="0"/>
          </a:p>
        </p:txBody>
      </p:sp>
      <p:graphicFrame>
        <p:nvGraphicFramePr>
          <p:cNvPr id="10" name="圖片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297479"/>
              </p:ext>
            </p:extLst>
          </p:nvPr>
        </p:nvGraphicFramePr>
        <p:xfrm>
          <a:off x="4499992" y="1556792"/>
          <a:ext cx="4392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6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運動技能</a:t>
            </a:r>
            <a:r>
              <a:rPr lang="zh-TW" altLang="zh-TW" dirty="0" smtClean="0"/>
              <a:t>選材</a:t>
            </a:r>
            <a:endParaRPr lang="zh-TW" altLang="en-US" dirty="0"/>
          </a:p>
        </p:txBody>
      </p:sp>
      <p:graphicFrame>
        <p:nvGraphicFramePr>
          <p:cNvPr id="4" name="組織圖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626574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5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>
                <a:effectLst/>
              </a:rPr>
              <a:t>戰術能力選材測驗內容結構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87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教練的定義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在</a:t>
            </a:r>
            <a:r>
              <a:rPr lang="en-US" altLang="zh-TW" dirty="0"/>
              <a:t>19</a:t>
            </a:r>
            <a:r>
              <a:rPr lang="zh-TW" altLang="zh-TW" dirty="0"/>
              <a:t>世紀末，</a:t>
            </a:r>
            <a:r>
              <a:rPr lang="en-US" altLang="zh-TW" dirty="0"/>
              <a:t>20</a:t>
            </a:r>
            <a:r>
              <a:rPr lang="zh-TW" altLang="zh-TW" dirty="0"/>
              <a:t>世紀初，西方的傳教士到亞洲</a:t>
            </a:r>
            <a:r>
              <a:rPr lang="zh-TW" altLang="zh-TW" dirty="0" smtClean="0"/>
              <a:t>傳教</a:t>
            </a:r>
            <a:r>
              <a:rPr lang="zh-TW" altLang="en-US" dirty="0" smtClean="0"/>
              <a:t>。</a:t>
            </a:r>
            <a:r>
              <a:rPr lang="zh-TW" altLang="zh-TW" dirty="0" smtClean="0"/>
              <a:t>這些</a:t>
            </a:r>
            <a:r>
              <a:rPr lang="zh-TW" altLang="zh-TW" dirty="0"/>
              <a:t>傳教士訓練許多中國早期的體育菁英，這些體育菁英不但肩負起體育的教育責任，部分也成為運動代表隊的教練（蔡敏忠，</a:t>
            </a:r>
            <a:r>
              <a:rPr lang="en-US" altLang="zh-TW" dirty="0"/>
              <a:t>1986</a:t>
            </a:r>
            <a:r>
              <a:rPr lang="zh-TW" altLang="zh-TW" dirty="0" smtClean="0"/>
              <a:t>）</a:t>
            </a:r>
            <a:endParaRPr lang="en-US" altLang="zh-TW" dirty="0" smtClean="0"/>
          </a:p>
          <a:p>
            <a:r>
              <a:rPr lang="zh-TW" altLang="en-US" dirty="0"/>
              <a:t>原始社會</a:t>
            </a:r>
            <a:r>
              <a:rPr lang="zh-TW" altLang="en-US" dirty="0" smtClean="0"/>
              <a:t>末期</a:t>
            </a:r>
            <a:r>
              <a:rPr lang="zh-TW" altLang="zh-TW" dirty="0"/>
              <a:t>（</a:t>
            </a:r>
            <a:r>
              <a:rPr lang="zh-TW" altLang="en-US" dirty="0" smtClean="0"/>
              <a:t>公元前</a:t>
            </a:r>
            <a:r>
              <a:rPr lang="en-US" altLang="zh-TW" dirty="0" smtClean="0"/>
              <a:t>776</a:t>
            </a:r>
            <a:r>
              <a:rPr lang="zh-TW" altLang="zh-TW" dirty="0"/>
              <a:t> ）</a:t>
            </a:r>
          </a:p>
          <a:p>
            <a:r>
              <a:rPr lang="zh-TW" altLang="zh-TW" dirty="0" smtClean="0"/>
              <a:t>教練</a:t>
            </a:r>
            <a:r>
              <a:rPr lang="zh-TW" altLang="zh-TW" dirty="0"/>
              <a:t>皆</a:t>
            </a:r>
            <a:r>
              <a:rPr lang="zh-TW" altLang="zh-TW" dirty="0" smtClean="0"/>
              <a:t>具有</a:t>
            </a:r>
            <a:r>
              <a:rPr lang="zh-TW" altLang="en-US" dirty="0" smtClean="0"/>
              <a:t>多重角色</a:t>
            </a:r>
            <a:endParaRPr lang="en-US" altLang="zh-TW" dirty="0" smtClean="0"/>
          </a:p>
          <a:p>
            <a:r>
              <a:rPr lang="zh-TW" altLang="zh-TW" dirty="0" smtClean="0"/>
              <a:t>教練</a:t>
            </a:r>
            <a:r>
              <a:rPr lang="zh-TW" altLang="zh-TW" dirty="0"/>
              <a:t>在名義上是指導一隊或個人參加運動競賽，可是教練的責任與工作卻非常</a:t>
            </a:r>
            <a:r>
              <a:rPr lang="zh-TW" altLang="zh-TW" dirty="0" smtClean="0"/>
              <a:t>複雜</a:t>
            </a:r>
            <a:endParaRPr lang="en-US" altLang="zh-TW" dirty="0" smtClean="0"/>
          </a:p>
          <a:p>
            <a:r>
              <a:rPr lang="zh-TW" altLang="zh-TW" dirty="0" smtClean="0"/>
              <a:t>教練</a:t>
            </a:r>
            <a:r>
              <a:rPr lang="zh-TW" altLang="zh-TW" dirty="0"/>
              <a:t>是必須具有高度的組織能力</a:t>
            </a:r>
            <a:r>
              <a:rPr lang="zh-TW" altLang="zh-TW" dirty="0" smtClean="0"/>
              <a:t>與領導</a:t>
            </a:r>
            <a:r>
              <a:rPr lang="zh-TW" altLang="en-US" dirty="0" smtClean="0"/>
              <a:t>統御能</a:t>
            </a:r>
            <a:r>
              <a:rPr lang="zh-TW" altLang="zh-TW" dirty="0" smtClean="0"/>
              <a:t>力</a:t>
            </a:r>
            <a:r>
              <a:rPr lang="zh-TW" altLang="zh-TW" dirty="0"/>
              <a:t>，且有堅強的心理忍耐</a:t>
            </a:r>
            <a:r>
              <a:rPr lang="zh-TW" altLang="zh-TW" dirty="0" smtClean="0"/>
              <a:t>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63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物件 1"/>
          <p:cNvPicPr>
            <a:picLocks noChangeArrowheads="1"/>
          </p:cNvPicPr>
          <p:nvPr/>
        </p:nvPicPr>
        <p:blipFill>
          <a:blip r:embed="rId2" cstate="print"/>
          <a:srcRect t="-2020" r="-24" b="-2151"/>
          <a:stretch>
            <a:fillRect/>
          </a:stretch>
        </p:blipFill>
        <p:spPr bwMode="auto">
          <a:xfrm>
            <a:off x="876300" y="1778000"/>
            <a:ext cx="7239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0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圖表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3012"/>
            <a:ext cx="8496944" cy="499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28368" y="6331989"/>
            <a:ext cx="148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邱</a:t>
            </a:r>
            <a:r>
              <a:rPr lang="zh-TW" altLang="en-US" dirty="0"/>
              <a:t>共</a:t>
            </a:r>
            <a:r>
              <a:rPr lang="zh-TW" altLang="en-US" dirty="0" smtClean="0"/>
              <a:t>鉦</a:t>
            </a:r>
            <a:r>
              <a:rPr lang="en-US" altLang="zh-TW" dirty="0" smtClean="0"/>
              <a:t>(2011</a:t>
            </a:r>
            <a:r>
              <a:rPr lang="en-US" altLang="zh-TW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7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訓練法</a:t>
            </a:r>
            <a:endParaRPr lang="zh-TW" altLang="en-US" dirty="0"/>
          </a:p>
        </p:txBody>
      </p:sp>
      <p:sp>
        <p:nvSpPr>
          <p:cNvPr id="19" name="內容版面配置區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ea1ChtPeriod"/>
            </a:pPr>
            <a:r>
              <a:rPr lang="zh-TW" altLang="zh-TW" dirty="0" smtClean="0">
                <a:solidFill>
                  <a:schemeClr val="tx1"/>
                </a:solidFill>
                <a:latin typeface="+mj-ea"/>
                <a:ea typeface="+mj-ea"/>
              </a:rPr>
              <a:t>簡單</a:t>
            </a:r>
            <a:r>
              <a:rPr lang="zh-TW" altLang="zh-TW" dirty="0">
                <a:solidFill>
                  <a:schemeClr val="tx1"/>
                </a:solidFill>
                <a:latin typeface="+mj-ea"/>
                <a:ea typeface="+mj-ea"/>
              </a:rPr>
              <a:t>練習</a:t>
            </a:r>
            <a:r>
              <a:rPr lang="zh-TW" altLang="zh-TW" dirty="0" smtClean="0">
                <a:solidFill>
                  <a:schemeClr val="tx1"/>
                </a:solidFill>
                <a:latin typeface="+mj-ea"/>
                <a:ea typeface="+mj-ea"/>
              </a:rPr>
              <a:t>手段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zh-TW" dirty="0" smtClean="0">
                <a:solidFill>
                  <a:schemeClr val="tx1"/>
                </a:solidFill>
                <a:latin typeface="+mj-ea"/>
                <a:ea typeface="+mj-ea"/>
              </a:rPr>
              <a:t>單一</a:t>
            </a:r>
            <a:r>
              <a:rPr lang="zh-TW" altLang="zh-TW" dirty="0">
                <a:solidFill>
                  <a:schemeClr val="tx1"/>
                </a:solidFill>
                <a:latin typeface="+mj-ea"/>
                <a:ea typeface="+mj-ea"/>
              </a:rPr>
              <a:t>訓練法。如持續訓練法、重複訓練法、間歇訓練法、變換訓練法等各種體、技能的單一訓練法和語言法、直觀法、完整與分解法各種動作技能的單一</a:t>
            </a:r>
            <a:r>
              <a:rPr lang="zh-TW" altLang="zh-TW" dirty="0" smtClean="0">
                <a:solidFill>
                  <a:schemeClr val="tx1"/>
                </a:solidFill>
                <a:latin typeface="+mj-ea"/>
                <a:ea typeface="+mj-ea"/>
              </a:rPr>
              <a:t>教學法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zh-TW" dirty="0" smtClean="0">
                <a:solidFill>
                  <a:schemeClr val="tx1"/>
                </a:solidFill>
                <a:latin typeface="+mj-ea"/>
                <a:ea typeface="+mj-ea"/>
              </a:rPr>
              <a:t>綜合</a:t>
            </a:r>
            <a:r>
              <a:rPr lang="zh-TW" altLang="zh-TW" dirty="0">
                <a:solidFill>
                  <a:schemeClr val="tx1"/>
                </a:solidFill>
                <a:latin typeface="+mj-ea"/>
                <a:ea typeface="+mj-ea"/>
              </a:rPr>
              <a:t>訓練法，將已成行的單一訓練法，通過複雜的組合</a:t>
            </a:r>
            <a:r>
              <a:rPr lang="zh-TW" altLang="zh-TW" dirty="0" smtClean="0">
                <a:solidFill>
                  <a:schemeClr val="tx1"/>
                </a:solidFill>
                <a:latin typeface="+mj-ea"/>
                <a:ea typeface="+mj-ea"/>
              </a:rPr>
              <a:t>方式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>
              <a:buFont typeface="+mj-ea"/>
              <a:buAutoNum type="ea1ChtPeriod"/>
            </a:pPr>
            <a:r>
              <a:rPr lang="zh-TW" altLang="zh-TW" dirty="0" smtClean="0">
                <a:solidFill>
                  <a:schemeClr val="tx1"/>
                </a:solidFill>
                <a:latin typeface="+mj-ea"/>
                <a:ea typeface="+mj-ea"/>
              </a:rPr>
              <a:t>模型</a:t>
            </a:r>
            <a:r>
              <a:rPr lang="zh-TW" altLang="zh-TW" dirty="0">
                <a:solidFill>
                  <a:schemeClr val="tx1"/>
                </a:solidFill>
                <a:latin typeface="+mj-ea"/>
                <a:ea typeface="+mj-ea"/>
              </a:rPr>
              <a:t>化訓練法。在系統科學化的指導下，以系統工程方法為依據，逐步完善模型化訓練法，並形成以模型化訓練法為先導的新運動訓練方法體系，向更廣、更深的方向發展，針對性地進行專項訓練（徐本力、曾慶裕，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2002</a:t>
            </a:r>
            <a:r>
              <a:rPr lang="zh-TW" altLang="zh-TW" dirty="0" smtClean="0">
                <a:solidFill>
                  <a:schemeClr val="tx1"/>
                </a:solidFill>
                <a:latin typeface="+mj-ea"/>
                <a:ea typeface="+mj-ea"/>
              </a:rPr>
              <a:t>）</a:t>
            </a:r>
            <a:endParaRPr lang="zh-TW" altLang="zh-TW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90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徐本力（</a:t>
            </a:r>
            <a:r>
              <a:rPr lang="en-US" altLang="zh-TW" dirty="0"/>
              <a:t>1999</a:t>
            </a:r>
            <a:r>
              <a:rPr lang="zh-TW" altLang="zh-TW" dirty="0"/>
              <a:t>）指出，從兩千年前的第一屆古奧運會的階段，這一階段運動訓練處於一種無組織的自發訓練階段，稱為「古代訓練分期思想」</a:t>
            </a:r>
            <a:r>
              <a:rPr lang="zh-TW" altLang="zh-TW" dirty="0" smtClean="0"/>
              <a:t>時期</a:t>
            </a:r>
            <a:endParaRPr lang="en-US" altLang="zh-TW" dirty="0" smtClean="0"/>
          </a:p>
          <a:p>
            <a:r>
              <a:rPr lang="zh-TW" altLang="zh-TW" dirty="0"/>
              <a:t>芬蘭學者的拉烏爾‧畢卡拉在</a:t>
            </a:r>
            <a:r>
              <a:rPr lang="en-US" altLang="zh-TW" dirty="0"/>
              <a:t>1920</a:t>
            </a:r>
            <a:r>
              <a:rPr lang="zh-TW" altLang="zh-TW" dirty="0"/>
              <a:t>年</a:t>
            </a:r>
            <a:r>
              <a:rPr lang="en-US" altLang="zh-TW" dirty="0"/>
              <a:t>1930</a:t>
            </a:r>
            <a:r>
              <a:rPr lang="zh-TW" altLang="zh-TW" dirty="0"/>
              <a:t>年間提出新一個的全年度訓練計畫，其訓練計畫依照季節分為預備、春訓、夏訓和秋冬</a:t>
            </a:r>
            <a:r>
              <a:rPr lang="zh-TW" altLang="zh-TW" dirty="0" smtClean="0"/>
              <a:t>訓練</a:t>
            </a:r>
            <a:endParaRPr lang="en-US" altLang="zh-TW" dirty="0" smtClean="0"/>
          </a:p>
          <a:p>
            <a:r>
              <a:rPr lang="en-US" altLang="zh-TW" dirty="0" err="1"/>
              <a:t>Verchoschanskij</a:t>
            </a:r>
            <a:r>
              <a:rPr lang="en-US" altLang="zh-TW" dirty="0"/>
              <a:t> V.</a:t>
            </a:r>
            <a:r>
              <a:rPr lang="zh-TW" altLang="zh-TW" dirty="0"/>
              <a:t>（維爾霍山斯基）（</a:t>
            </a:r>
            <a:r>
              <a:rPr lang="en-US" altLang="zh-TW" dirty="0"/>
              <a:t>1988</a:t>
            </a:r>
            <a:r>
              <a:rPr lang="zh-TW" altLang="zh-TW" dirty="0"/>
              <a:t>）指出，</a:t>
            </a:r>
            <a:r>
              <a:rPr lang="en-US" altLang="zh-TW" dirty="0"/>
              <a:t>1950</a:t>
            </a:r>
            <a:r>
              <a:rPr lang="zh-TW" altLang="zh-TW" dirty="0"/>
              <a:t>年末期至</a:t>
            </a:r>
            <a:r>
              <a:rPr lang="en-US" altLang="zh-TW" dirty="0"/>
              <a:t>1970</a:t>
            </a:r>
            <a:r>
              <a:rPr lang="zh-TW" altLang="zh-TW" dirty="0"/>
              <a:t>年，</a:t>
            </a:r>
            <a:r>
              <a:rPr lang="en-US" altLang="zh-TW" dirty="0" err="1"/>
              <a:t>Matweijew</a:t>
            </a:r>
            <a:r>
              <a:rPr lang="zh-TW" altLang="zh-TW" dirty="0"/>
              <a:t>（馬特維也夫）針對參加</a:t>
            </a:r>
            <a:r>
              <a:rPr lang="en-US" altLang="zh-TW" dirty="0"/>
              <a:t>1952</a:t>
            </a:r>
            <a:r>
              <a:rPr lang="zh-TW" altLang="zh-TW" dirty="0"/>
              <a:t>年第十五屆奧運會的蘇聯國家田徑、游泳、舉重隊的訓練提出分析與</a:t>
            </a:r>
            <a:r>
              <a:rPr lang="zh-TW" altLang="zh-TW" dirty="0" smtClean="0"/>
              <a:t>總結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572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Group 240"/>
          <p:cNvGrpSpPr>
            <a:grpSpLocks/>
          </p:cNvGrpSpPr>
          <p:nvPr/>
        </p:nvGrpSpPr>
        <p:grpSpPr bwMode="auto">
          <a:xfrm>
            <a:off x="755576" y="2267267"/>
            <a:ext cx="7848872" cy="3321973"/>
            <a:chOff x="2617" y="2520"/>
            <a:chExt cx="7142" cy="3659"/>
          </a:xfrm>
        </p:grpSpPr>
        <p:sp>
          <p:nvSpPr>
            <p:cNvPr id="5" name="AutoShape 241"/>
            <p:cNvSpPr>
              <a:spLocks noChangeArrowheads="1"/>
            </p:cNvSpPr>
            <p:nvPr/>
          </p:nvSpPr>
          <p:spPr bwMode="auto">
            <a:xfrm>
              <a:off x="2617" y="2755"/>
              <a:ext cx="1765" cy="1063"/>
            </a:xfrm>
            <a:prstGeom prst="flowChartAlternateProcess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400" kern="100" dirty="0">
                  <a:latin typeface="標楷體" pitchFamily="65" charset="-120"/>
                  <a:ea typeface="標楷體" pitchFamily="65" charset="-120"/>
                  <a:cs typeface="新細明體"/>
                </a:rPr>
                <a:t>競技狀態獲得階段</a:t>
              </a:r>
            </a:p>
            <a:p>
              <a:pPr algn="just">
                <a:spcAft>
                  <a:spcPts val="0"/>
                </a:spcAft>
              </a:pPr>
              <a:r>
                <a:rPr lang="en-US" sz="1050" kern="100" dirty="0">
                  <a:effectLst/>
                  <a:latin typeface="新細明體"/>
                  <a:ea typeface="SimSun"/>
                  <a:cs typeface="新細明體"/>
                </a:rPr>
                <a:t> </a:t>
              </a:r>
              <a:endParaRPr lang="zh-TW" sz="1050" kern="100" dirty="0">
                <a:effectLst/>
                <a:latin typeface="新細明體"/>
                <a:ea typeface="SimSun"/>
                <a:cs typeface="新細明體"/>
              </a:endParaRPr>
            </a:p>
          </p:txBody>
        </p:sp>
        <p:sp>
          <p:nvSpPr>
            <p:cNvPr id="6" name="AutoShape 242"/>
            <p:cNvSpPr>
              <a:spLocks noChangeArrowheads="1"/>
            </p:cNvSpPr>
            <p:nvPr/>
          </p:nvSpPr>
          <p:spPr bwMode="auto">
            <a:xfrm>
              <a:off x="5128" y="2755"/>
              <a:ext cx="1765" cy="1063"/>
            </a:xfrm>
            <a:prstGeom prst="flowChartAlternateProcess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400" kern="100" dirty="0">
                  <a:effectLst/>
                  <a:latin typeface="標楷體" pitchFamily="65" charset="-120"/>
                  <a:ea typeface="標楷體" pitchFamily="65" charset="-120"/>
                  <a:cs typeface="新細明體"/>
                </a:rPr>
                <a:t>競技狀態相對穩定階段</a:t>
              </a:r>
            </a:p>
          </p:txBody>
        </p:sp>
        <p:sp>
          <p:nvSpPr>
            <p:cNvPr id="7" name="AutoShape 243"/>
            <p:cNvSpPr>
              <a:spLocks noChangeArrowheads="1"/>
            </p:cNvSpPr>
            <p:nvPr/>
          </p:nvSpPr>
          <p:spPr bwMode="auto">
            <a:xfrm>
              <a:off x="7639" y="2755"/>
              <a:ext cx="1765" cy="1063"/>
            </a:xfrm>
            <a:prstGeom prst="flowChartAlternateProcess">
              <a:avLst/>
            </a:prstGeom>
            <a:gradFill rotWithShape="0">
              <a:gsLst>
                <a:gs pos="0">
                  <a:srgbClr val="92CDDC"/>
                </a:gs>
                <a:gs pos="50000">
                  <a:srgbClr val="4BACC6"/>
                </a:gs>
                <a:gs pos="100000">
                  <a:srgbClr val="92CDDC"/>
                </a:gs>
              </a:gsLst>
              <a:lin ang="5400000" scaled="1"/>
            </a:gradFill>
            <a:ln w="12700">
              <a:solidFill>
                <a:srgbClr val="4BACC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2400" kern="100" dirty="0">
                  <a:latin typeface="標楷體" pitchFamily="65" charset="-120"/>
                  <a:ea typeface="標楷體" pitchFamily="65" charset="-120"/>
                  <a:cs typeface="新細明體"/>
                </a:rPr>
                <a:t>競技</a:t>
              </a:r>
              <a:r>
                <a:rPr lang="zh-TW" sz="2400" kern="100" dirty="0" smtClean="0">
                  <a:latin typeface="標楷體" pitchFamily="65" charset="-120"/>
                  <a:ea typeface="標楷體" pitchFamily="65" charset="-120"/>
                  <a:cs typeface="新細明體"/>
                </a:rPr>
                <a:t>狀態暫時</a:t>
              </a:r>
              <a:r>
                <a:rPr lang="zh-TW" sz="2400" kern="100" dirty="0">
                  <a:latin typeface="標楷體" pitchFamily="65" charset="-120"/>
                  <a:ea typeface="標楷體" pitchFamily="65" charset="-120"/>
                  <a:cs typeface="新細明體"/>
                </a:rPr>
                <a:t>消</a:t>
              </a:r>
              <a:r>
                <a:rPr lang="zh-TW" sz="2400" kern="100" dirty="0" smtClean="0">
                  <a:latin typeface="標楷體" pitchFamily="65" charset="-120"/>
                  <a:ea typeface="標楷體" pitchFamily="65" charset="-120"/>
                  <a:cs typeface="新細明體"/>
                </a:rPr>
                <a:t>失階段</a:t>
              </a:r>
              <a:endParaRPr lang="zh-TW" sz="2400" kern="100" dirty="0">
                <a:latin typeface="標楷體" pitchFamily="65" charset="-120"/>
                <a:ea typeface="標楷體" pitchFamily="65" charset="-120"/>
                <a:cs typeface="新細明體"/>
              </a:endParaRPr>
            </a:p>
          </p:txBody>
        </p:sp>
        <p:cxnSp>
          <p:nvCxnSpPr>
            <p:cNvPr id="8" name="AutoShape 244"/>
            <p:cNvCxnSpPr>
              <a:cxnSpLocks noChangeShapeType="1"/>
            </p:cNvCxnSpPr>
            <p:nvPr/>
          </p:nvCxnSpPr>
          <p:spPr bwMode="auto">
            <a:xfrm>
              <a:off x="4447" y="3299"/>
              <a:ext cx="68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245"/>
            <p:cNvCxnSpPr>
              <a:cxnSpLocks noChangeShapeType="1"/>
            </p:cNvCxnSpPr>
            <p:nvPr/>
          </p:nvCxnSpPr>
          <p:spPr bwMode="auto">
            <a:xfrm>
              <a:off x="6893" y="3299"/>
              <a:ext cx="68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246"/>
            <p:cNvCxnSpPr>
              <a:cxnSpLocks noChangeShapeType="1"/>
            </p:cNvCxnSpPr>
            <p:nvPr/>
          </p:nvCxnSpPr>
          <p:spPr bwMode="auto">
            <a:xfrm>
              <a:off x="9404" y="3299"/>
              <a:ext cx="32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247"/>
            <p:cNvCxnSpPr>
              <a:cxnSpLocks noChangeShapeType="1"/>
            </p:cNvCxnSpPr>
            <p:nvPr/>
          </p:nvCxnSpPr>
          <p:spPr bwMode="auto">
            <a:xfrm>
              <a:off x="3454" y="2520"/>
              <a:ext cx="1" cy="23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248"/>
            <p:cNvCxnSpPr>
              <a:cxnSpLocks noChangeShapeType="1"/>
            </p:cNvCxnSpPr>
            <p:nvPr/>
          </p:nvCxnSpPr>
          <p:spPr bwMode="auto">
            <a:xfrm>
              <a:off x="3454" y="2520"/>
              <a:ext cx="6273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727" y="2520"/>
              <a:ext cx="0" cy="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2617" y="4752"/>
              <a:ext cx="1765" cy="1063"/>
            </a:xfrm>
            <a:prstGeom prst="flowChartAlternateProcess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 dirty="0">
                  <a:effectLst/>
                  <a:latin typeface="新細明體"/>
                  <a:ea typeface="新細明體"/>
                  <a:cs typeface="新細明體"/>
                </a:rPr>
                <a:t> </a:t>
              </a:r>
              <a:endParaRPr lang="zh-TW" sz="1050" kern="100" dirty="0">
                <a:effectLst/>
                <a:latin typeface="新細明體"/>
                <a:ea typeface="SimSun"/>
                <a:cs typeface="新細明體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2400" kern="100" dirty="0">
                  <a:latin typeface="標楷體" pitchFamily="65" charset="-120"/>
                  <a:ea typeface="標楷體" pitchFamily="65" charset="-120"/>
                  <a:cs typeface="新細明體"/>
                </a:rPr>
                <a:t>準備期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kern="100" dirty="0">
                  <a:effectLst/>
                  <a:latin typeface="新細明體"/>
                  <a:ea typeface="新細明體"/>
                  <a:cs typeface="新細明體"/>
                </a:rPr>
                <a:t> </a:t>
              </a:r>
              <a:endParaRPr lang="zh-TW" sz="1050" kern="100" dirty="0">
                <a:effectLst/>
                <a:latin typeface="新細明體"/>
                <a:ea typeface="SimSun"/>
                <a:cs typeface="新細明體"/>
              </a:endParaRPr>
            </a:p>
          </p:txBody>
        </p:sp>
        <p:sp>
          <p:nvSpPr>
            <p:cNvPr id="15" name="AutoShape 251"/>
            <p:cNvSpPr>
              <a:spLocks noChangeArrowheads="1"/>
            </p:cNvSpPr>
            <p:nvPr/>
          </p:nvSpPr>
          <p:spPr bwMode="auto">
            <a:xfrm>
              <a:off x="5165" y="4781"/>
              <a:ext cx="1765" cy="1063"/>
            </a:xfrm>
            <a:prstGeom prst="flowChartAlternateProcess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 dirty="0">
                  <a:effectLst/>
                  <a:latin typeface="新細明體"/>
                  <a:ea typeface="新細明體"/>
                  <a:cs typeface="新細明體"/>
                </a:rPr>
                <a:t> </a:t>
              </a:r>
              <a:endParaRPr lang="zh-TW" sz="1050" kern="100" dirty="0">
                <a:effectLst/>
                <a:latin typeface="新細明體"/>
                <a:ea typeface="SimSun"/>
                <a:cs typeface="新細明體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2400" kern="100" dirty="0">
                  <a:latin typeface="標楷體" pitchFamily="65" charset="-120"/>
                  <a:ea typeface="標楷體" pitchFamily="65" charset="-120"/>
                  <a:cs typeface="新細明體"/>
                </a:rPr>
                <a:t>比賽期</a:t>
              </a:r>
            </a:p>
          </p:txBody>
        </p:sp>
        <p:sp>
          <p:nvSpPr>
            <p:cNvPr id="16" name="AutoShape 252"/>
            <p:cNvSpPr>
              <a:spLocks noChangeArrowheads="1"/>
            </p:cNvSpPr>
            <p:nvPr/>
          </p:nvSpPr>
          <p:spPr bwMode="auto">
            <a:xfrm>
              <a:off x="7643" y="4810"/>
              <a:ext cx="1765" cy="1063"/>
            </a:xfrm>
            <a:prstGeom prst="flowChartAlternateProcess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C0504D"/>
                </a:gs>
                <a:gs pos="100000">
                  <a:srgbClr val="D99594"/>
                </a:gs>
              </a:gsLst>
              <a:lin ang="5400000" scaled="1"/>
            </a:gradFill>
            <a:ln w="12700">
              <a:solidFill>
                <a:srgbClr val="C0504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 dirty="0">
                  <a:effectLst/>
                  <a:latin typeface="新細明體"/>
                  <a:ea typeface="新細明體"/>
                  <a:cs typeface="新細明體"/>
                </a:rPr>
                <a:t> </a:t>
              </a:r>
              <a:endParaRPr lang="zh-TW" sz="1050" kern="100" dirty="0">
                <a:effectLst/>
                <a:latin typeface="新細明體"/>
                <a:ea typeface="SimSun"/>
                <a:cs typeface="新細明體"/>
              </a:endParaRPr>
            </a:p>
            <a:p>
              <a:pPr algn="ctr">
                <a:spcAft>
                  <a:spcPts val="0"/>
                </a:spcAft>
              </a:pPr>
              <a:r>
                <a:rPr lang="zh-TW" sz="2400" kern="100" dirty="0">
                  <a:latin typeface="標楷體" pitchFamily="65" charset="-120"/>
                  <a:ea typeface="標楷體" pitchFamily="65" charset="-120"/>
                  <a:cs typeface="新細明體"/>
                </a:rPr>
                <a:t>過渡期</a:t>
              </a:r>
            </a:p>
          </p:txBody>
        </p:sp>
        <p:cxnSp>
          <p:nvCxnSpPr>
            <p:cNvPr id="17" name="AutoShape 253"/>
            <p:cNvCxnSpPr>
              <a:cxnSpLocks noChangeShapeType="1"/>
            </p:cNvCxnSpPr>
            <p:nvPr/>
          </p:nvCxnSpPr>
          <p:spPr bwMode="auto">
            <a:xfrm>
              <a:off x="9436" y="5386"/>
              <a:ext cx="323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54"/>
            <p:cNvCxnSpPr>
              <a:cxnSpLocks noChangeShapeType="1"/>
            </p:cNvCxnSpPr>
            <p:nvPr/>
          </p:nvCxnSpPr>
          <p:spPr bwMode="auto">
            <a:xfrm flipV="1">
              <a:off x="3455" y="5876"/>
              <a:ext cx="0" cy="303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55"/>
            <p:cNvCxnSpPr>
              <a:cxnSpLocks noChangeShapeType="1"/>
            </p:cNvCxnSpPr>
            <p:nvPr/>
          </p:nvCxnSpPr>
          <p:spPr bwMode="auto">
            <a:xfrm>
              <a:off x="3455" y="3880"/>
              <a:ext cx="0" cy="81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56"/>
            <p:cNvCxnSpPr>
              <a:cxnSpLocks noChangeShapeType="1"/>
            </p:cNvCxnSpPr>
            <p:nvPr/>
          </p:nvCxnSpPr>
          <p:spPr bwMode="auto">
            <a:xfrm>
              <a:off x="6023" y="3880"/>
              <a:ext cx="0" cy="81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57"/>
            <p:cNvCxnSpPr>
              <a:cxnSpLocks noChangeShapeType="1"/>
            </p:cNvCxnSpPr>
            <p:nvPr/>
          </p:nvCxnSpPr>
          <p:spPr bwMode="auto">
            <a:xfrm>
              <a:off x="8544" y="3880"/>
              <a:ext cx="0" cy="872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58"/>
            <p:cNvCxnSpPr>
              <a:cxnSpLocks noChangeShapeType="1"/>
            </p:cNvCxnSpPr>
            <p:nvPr/>
          </p:nvCxnSpPr>
          <p:spPr bwMode="auto">
            <a:xfrm>
              <a:off x="4447" y="5362"/>
              <a:ext cx="68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59"/>
            <p:cNvCxnSpPr>
              <a:cxnSpLocks noChangeShapeType="1"/>
            </p:cNvCxnSpPr>
            <p:nvPr/>
          </p:nvCxnSpPr>
          <p:spPr bwMode="auto">
            <a:xfrm>
              <a:off x="6958" y="5400"/>
              <a:ext cx="681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60"/>
            <p:cNvCxnSpPr>
              <a:cxnSpLocks noChangeShapeType="1"/>
            </p:cNvCxnSpPr>
            <p:nvPr/>
          </p:nvCxnSpPr>
          <p:spPr bwMode="auto">
            <a:xfrm>
              <a:off x="9743" y="5385"/>
              <a:ext cx="0" cy="779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61"/>
            <p:cNvCxnSpPr>
              <a:cxnSpLocks noChangeShapeType="1"/>
            </p:cNvCxnSpPr>
            <p:nvPr/>
          </p:nvCxnSpPr>
          <p:spPr bwMode="auto">
            <a:xfrm>
              <a:off x="3454" y="6173"/>
              <a:ext cx="6273" cy="1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9119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My Pictures\作業\上海體育學院資料\全年度計畫雙峰式(已有繁體版 只要檢體即可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81536"/>
            <a:ext cx="8856984" cy="35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計畫訂定</a:t>
            </a:r>
            <a:endParaRPr lang="en-US" altLang="zh-TW" dirty="0" smtClean="0"/>
          </a:p>
          <a:p>
            <a:r>
              <a:rPr lang="zh-TW" altLang="en-US" dirty="0" smtClean="0"/>
              <a:t>訓練與休息的比重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2008" y="6240861"/>
            <a:ext cx="8964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Tudor </a:t>
            </a:r>
            <a:r>
              <a:rPr lang="en-US" altLang="zh-TW" sz="1200" dirty="0" err="1"/>
              <a:t>O.Bompa</a:t>
            </a:r>
            <a:r>
              <a:rPr lang="en-US" altLang="zh-TW" sz="1200" dirty="0"/>
              <a:t>(1999).</a:t>
            </a:r>
            <a:r>
              <a:rPr lang="en-US" altLang="zh-TW" sz="1200" dirty="0" err="1"/>
              <a:t>Periodzation</a:t>
            </a:r>
            <a:r>
              <a:rPr lang="en-US" altLang="zh-TW" sz="1200" dirty="0"/>
              <a:t>.</a:t>
            </a:r>
            <a:r>
              <a:rPr lang="zh-TW" altLang="zh-TW" sz="1200" dirty="0"/>
              <a:t>運動訓練法</a:t>
            </a:r>
            <a:r>
              <a:rPr lang="en-US" altLang="zh-TW" sz="1200" dirty="0"/>
              <a:t>(2003)</a:t>
            </a:r>
            <a:r>
              <a:rPr lang="zh-TW" altLang="zh-TW" sz="1200" dirty="0"/>
              <a:t>。（林正常、蔡崇賓、劉立宇、林政東、吳忠芳譯）臺北：藝軒（原著於</a:t>
            </a:r>
            <a:r>
              <a:rPr lang="en-US" altLang="zh-TW" sz="1200" dirty="0"/>
              <a:t>2001</a:t>
            </a:r>
            <a:r>
              <a:rPr lang="zh-TW" altLang="zh-TW" sz="1200" dirty="0"/>
              <a:t>年再版）</a:t>
            </a:r>
            <a:r>
              <a:rPr lang="zh-TW" altLang="zh-TW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404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訓練</a:t>
            </a:r>
            <a:r>
              <a:rPr kumimoji="1" lang="zh-TW" altLang="en-US" sz="320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負荷</a:t>
            </a:r>
            <a:r>
              <a:rPr kumimoji="1" lang="zh-TW" altLang="en-US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r>
              <a:rPr kumimoji="1" lang="en-US" altLang="zh-TW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zh-TW" altLang="en-US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第一</a:t>
            </a:r>
            <a:r>
              <a:rPr kumimoji="1" lang="zh-TW" altLang="en-US" sz="320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分段訓練負荷結構圖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945217"/>
              </p:ext>
            </p:extLst>
          </p:nvPr>
        </p:nvGraphicFramePr>
        <p:xfrm>
          <a:off x="251524" y="1628800"/>
          <a:ext cx="8712968" cy="45206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70284"/>
                <a:gridCol w="470284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257474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期別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88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準備期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3556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強化期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比賽期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17691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月份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96</a:t>
                      </a:r>
                      <a:r>
                        <a:rPr lang="zh-TW" sz="1100" kern="100" dirty="0">
                          <a:effectLst/>
                        </a:rPr>
                        <a:t>年</a:t>
                      </a:r>
                      <a:r>
                        <a:rPr lang="en-US" sz="1100" kern="100" dirty="0">
                          <a:effectLst/>
                        </a:rPr>
                        <a:t>3</a:t>
                      </a:r>
                      <a:r>
                        <a:rPr lang="zh-TW" sz="1100" kern="100" dirty="0">
                          <a:effectLst/>
                        </a:rPr>
                        <a:t>月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effectLst/>
                        </a:rPr>
                        <a:t>4</a:t>
                      </a:r>
                      <a:r>
                        <a:rPr lang="zh-TW" sz="1100" kern="100" dirty="0">
                          <a:effectLst/>
                        </a:rPr>
                        <a:t>月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>
                          <a:effectLst/>
                        </a:rPr>
                        <a:t>5</a:t>
                      </a:r>
                      <a:r>
                        <a:rPr lang="zh-TW" altLang="zh-TW" sz="1200" dirty="0" smtClean="0">
                          <a:effectLst/>
                        </a:rPr>
                        <a:t>月</a:t>
                      </a:r>
                      <a:r>
                        <a:rPr lang="zh-TW" altLang="zh-TW" sz="1050" dirty="0" smtClean="0">
                          <a:effectLst/>
                        </a:rPr>
                        <a:t> </a:t>
                      </a:r>
                      <a:endParaRPr lang="en-US" altLang="zh-TW" sz="105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50" kern="800" dirty="0" smtClean="0">
                          <a:effectLst/>
                        </a:rPr>
                        <a:t>                </a:t>
                      </a:r>
                      <a:r>
                        <a:rPr lang="zh-TW" altLang="zh-TW" sz="1050" kern="800" dirty="0" smtClean="0">
                          <a:effectLst/>
                        </a:rPr>
                        <a:t>☆</a:t>
                      </a:r>
                      <a:endParaRPr lang="zh-TW" altLang="zh-TW" sz="105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800" dirty="0" smtClean="0">
                          <a:effectLst/>
                        </a:rPr>
                        <a:t>                     </a:t>
                      </a:r>
                      <a:endParaRPr lang="en-US" altLang="zh-TW" sz="1200" kern="800" dirty="0" smtClean="0">
                        <a:effectLst/>
                      </a:endParaRPr>
                    </a:p>
                  </a:txBody>
                  <a:tcPr marL="67673" marR="67673" marT="0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</a:rPr>
                        <a:t>6</a:t>
                      </a:r>
                      <a:r>
                        <a:rPr lang="zh-TW" altLang="en-US" sz="1200" kern="100" dirty="0" smtClean="0">
                          <a:effectLst/>
                        </a:rPr>
                        <a:t>月</a:t>
                      </a:r>
                      <a:endParaRPr lang="zh-TW" sz="1200" kern="1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00" spc="-100" dirty="0" smtClean="0">
                          <a:effectLst/>
                        </a:rPr>
                        <a:t>                                                                                                                            </a:t>
                      </a:r>
                      <a:r>
                        <a:rPr lang="zh-TW" altLang="zh-TW" sz="1000" kern="100" spc="-100" dirty="0" smtClean="0">
                          <a:effectLst/>
                        </a:rPr>
                        <a:t>★</a:t>
                      </a:r>
                      <a:endParaRPr lang="zh-TW" altLang="zh-TW" sz="1200" kern="1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altLang="zh-TW" sz="1000" kern="100" spc="-100" dirty="0" smtClean="0">
                        <a:effectLst/>
                      </a:endParaRPr>
                    </a:p>
                    <a:p>
                      <a:endParaRPr lang="zh-TW" sz="1000" dirty="0">
                        <a:effectLst/>
                        <a:latin typeface="Times New Roman"/>
                      </a:endParaRPr>
                    </a:p>
                  </a:txBody>
                  <a:tcPr marL="67673" marR="67673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077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週次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12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18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</a:tr>
              <a:tr h="300770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訓練比重％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體能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20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</a:tr>
              <a:tr h="3007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技能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40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</a:tr>
              <a:tr h="3007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智能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40</a:t>
                      </a:r>
                      <a:endParaRPr lang="zh-TW" sz="12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</a:tr>
              <a:tr h="150385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訓練負荷％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 anchor="ctr"/>
                </a:tc>
                <a:tc gridSpan="18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02310">
                <a:tc gridSpan="20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b="0" kern="800" dirty="0" smtClean="0">
                          <a:effectLst/>
                        </a:rPr>
                        <a:t>☆</a:t>
                      </a:r>
                      <a:r>
                        <a:rPr lang="zh-TW" altLang="en-US" sz="1200" b="0" kern="800" dirty="0" smtClean="0">
                          <a:effectLst/>
                        </a:rPr>
                        <a:t>  </a:t>
                      </a:r>
                      <a:r>
                        <a:rPr lang="en-US" sz="1200" b="0" kern="800" dirty="0" smtClean="0">
                          <a:effectLst/>
                        </a:rPr>
                        <a:t>2007</a:t>
                      </a:r>
                      <a:r>
                        <a:rPr lang="zh-TW" sz="1200" b="0" kern="800" dirty="0">
                          <a:effectLst/>
                        </a:rPr>
                        <a:t>世界跆拳道錦標賽</a:t>
                      </a:r>
                      <a:endParaRPr lang="zh-TW" sz="1200" b="0" kern="100" dirty="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b="0" kern="100" dirty="0" smtClean="0">
                          <a:effectLst/>
                        </a:rPr>
                        <a:t>★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</a:t>
                      </a:r>
                      <a:r>
                        <a:rPr lang="en-US" sz="1200" b="0" kern="100" dirty="0" smtClean="0">
                          <a:effectLst/>
                        </a:rPr>
                        <a:t>2008</a:t>
                      </a:r>
                      <a:r>
                        <a:rPr lang="zh-TW" sz="1200" b="0" kern="100" dirty="0">
                          <a:effectLst/>
                        </a:rPr>
                        <a:t>年北京奧運世界區資格賽國家代表選手選拔賽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</a:rPr>
                        <a:t>      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     </a:t>
                      </a:r>
                      <a:r>
                        <a:rPr lang="zh-TW" sz="1200" b="0" kern="100" dirty="0" smtClean="0">
                          <a:effectLst/>
                        </a:rPr>
                        <a:t>負荷量</a:t>
                      </a:r>
                      <a:r>
                        <a:rPr lang="zh-TW" altLang="en-US" sz="1200" b="0" kern="100" dirty="0" smtClean="0">
                          <a:effectLst/>
                        </a:rPr>
                        <a:t> </a:t>
                      </a:r>
                      <a:r>
                        <a:rPr lang="en-US" sz="1200" b="0" kern="100" dirty="0" smtClean="0">
                          <a:effectLst/>
                        </a:rPr>
                        <a:t>       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          </a:t>
                      </a:r>
                      <a:r>
                        <a:rPr lang="zh-TW" sz="1200" b="0" kern="100" dirty="0" smtClean="0">
                          <a:effectLst/>
                        </a:rPr>
                        <a:t>負荷</a:t>
                      </a:r>
                      <a:r>
                        <a:rPr lang="zh-TW" sz="1200" b="0" kern="100" dirty="0">
                          <a:effectLst/>
                        </a:rPr>
                        <a:t>強度</a:t>
                      </a:r>
                      <a:r>
                        <a:rPr lang="en-US" sz="1200" b="0" kern="100" dirty="0">
                          <a:effectLst/>
                        </a:rPr>
                        <a:t> </a:t>
                      </a:r>
                      <a:endParaRPr lang="zh-TW" sz="1200" b="0" kern="100" dirty="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7673" marR="67673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reeform 1"/>
          <p:cNvSpPr>
            <a:spLocks/>
          </p:cNvSpPr>
          <p:nvPr/>
        </p:nvSpPr>
        <p:spPr bwMode="auto">
          <a:xfrm>
            <a:off x="330737" y="5820122"/>
            <a:ext cx="342900" cy="0"/>
          </a:xfrm>
          <a:custGeom>
            <a:avLst/>
            <a:gdLst>
              <a:gd name="T0" fmla="*/ 0 w 540"/>
              <a:gd name="T1" fmla="*/ 0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0"/>
                </a:moveTo>
                <a:cubicBezTo>
                  <a:pt x="225" y="0"/>
                  <a:pt x="450" y="0"/>
                  <a:pt x="540" y="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1392014" y="5833490"/>
            <a:ext cx="342900" cy="0"/>
          </a:xfrm>
          <a:custGeom>
            <a:avLst/>
            <a:gdLst>
              <a:gd name="T0" fmla="*/ 0 w 540"/>
              <a:gd name="T1" fmla="*/ 0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0"/>
                </a:moveTo>
                <a:cubicBezTo>
                  <a:pt x="225" y="0"/>
                  <a:pt x="450" y="0"/>
                  <a:pt x="540" y="0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6166806" y="2261309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85850" y="1690688"/>
            <a:ext cx="327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8725469" y="227819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11325" y="1684338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1187624" y="3789040"/>
            <a:ext cx="7761167" cy="1102804"/>
          </a:xfrm>
          <a:custGeom>
            <a:avLst/>
            <a:gdLst>
              <a:gd name="T0" fmla="*/ 0 w 8280"/>
              <a:gd name="T1" fmla="*/ 1470 h 1650"/>
              <a:gd name="T2" fmla="*/ 360 w 8280"/>
              <a:gd name="T3" fmla="*/ 1290 h 1650"/>
              <a:gd name="T4" fmla="*/ 540 w 8280"/>
              <a:gd name="T5" fmla="*/ 1110 h 1650"/>
              <a:gd name="T6" fmla="*/ 900 w 8280"/>
              <a:gd name="T7" fmla="*/ 930 h 1650"/>
              <a:gd name="T8" fmla="*/ 1080 w 8280"/>
              <a:gd name="T9" fmla="*/ 750 h 1650"/>
              <a:gd name="T10" fmla="*/ 1260 w 8280"/>
              <a:gd name="T11" fmla="*/ 570 h 1650"/>
              <a:gd name="T12" fmla="*/ 1620 w 8280"/>
              <a:gd name="T13" fmla="*/ 390 h 1650"/>
              <a:gd name="T14" fmla="*/ 1800 w 8280"/>
              <a:gd name="T15" fmla="*/ 210 h 1650"/>
              <a:gd name="T16" fmla="*/ 2160 w 8280"/>
              <a:gd name="T17" fmla="*/ 30 h 1650"/>
              <a:gd name="T18" fmla="*/ 2880 w 8280"/>
              <a:gd name="T19" fmla="*/ 30 h 1650"/>
              <a:gd name="T20" fmla="*/ 3240 w 8280"/>
              <a:gd name="T21" fmla="*/ 30 h 1650"/>
              <a:gd name="T22" fmla="*/ 3600 w 8280"/>
              <a:gd name="T23" fmla="*/ 30 h 1650"/>
              <a:gd name="T24" fmla="*/ 3960 w 8280"/>
              <a:gd name="T25" fmla="*/ 210 h 1650"/>
              <a:gd name="T26" fmla="*/ 4140 w 8280"/>
              <a:gd name="T27" fmla="*/ 390 h 1650"/>
              <a:gd name="T28" fmla="*/ 4500 w 8280"/>
              <a:gd name="T29" fmla="*/ 570 h 1650"/>
              <a:gd name="T30" fmla="*/ 4860 w 8280"/>
              <a:gd name="T31" fmla="*/ 930 h 1650"/>
              <a:gd name="T32" fmla="*/ 5220 w 8280"/>
              <a:gd name="T33" fmla="*/ 1110 h 1650"/>
              <a:gd name="T34" fmla="*/ 5580 w 8280"/>
              <a:gd name="T35" fmla="*/ 390 h 1650"/>
              <a:gd name="T36" fmla="*/ 5760 w 8280"/>
              <a:gd name="T37" fmla="*/ 210 h 1650"/>
              <a:gd name="T38" fmla="*/ 5940 w 8280"/>
              <a:gd name="T39" fmla="*/ 30 h 1650"/>
              <a:gd name="T40" fmla="*/ 6300 w 8280"/>
              <a:gd name="T41" fmla="*/ 30 h 1650"/>
              <a:gd name="T42" fmla="*/ 6660 w 8280"/>
              <a:gd name="T43" fmla="*/ 30 h 1650"/>
              <a:gd name="T44" fmla="*/ 6840 w 8280"/>
              <a:gd name="T45" fmla="*/ 30 h 1650"/>
              <a:gd name="T46" fmla="*/ 7020 w 8280"/>
              <a:gd name="T47" fmla="*/ 210 h 1650"/>
              <a:gd name="T48" fmla="*/ 7200 w 8280"/>
              <a:gd name="T49" fmla="*/ 570 h 1650"/>
              <a:gd name="T50" fmla="*/ 7560 w 8280"/>
              <a:gd name="T51" fmla="*/ 930 h 1650"/>
              <a:gd name="T52" fmla="*/ 7920 w 8280"/>
              <a:gd name="T53" fmla="*/ 1110 h 1650"/>
              <a:gd name="T54" fmla="*/ 8100 w 8280"/>
              <a:gd name="T55" fmla="*/ 1470 h 1650"/>
              <a:gd name="T56" fmla="*/ 8280 w 8280"/>
              <a:gd name="T57" fmla="*/ 1650 h 1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280" h="1650">
                <a:moveTo>
                  <a:pt x="0" y="1470"/>
                </a:moveTo>
                <a:cubicBezTo>
                  <a:pt x="135" y="1410"/>
                  <a:pt x="270" y="1350"/>
                  <a:pt x="360" y="1290"/>
                </a:cubicBezTo>
                <a:cubicBezTo>
                  <a:pt x="450" y="1230"/>
                  <a:pt x="450" y="1170"/>
                  <a:pt x="540" y="1110"/>
                </a:cubicBezTo>
                <a:cubicBezTo>
                  <a:pt x="630" y="1050"/>
                  <a:pt x="810" y="990"/>
                  <a:pt x="900" y="930"/>
                </a:cubicBezTo>
                <a:cubicBezTo>
                  <a:pt x="990" y="870"/>
                  <a:pt x="1020" y="810"/>
                  <a:pt x="1080" y="750"/>
                </a:cubicBezTo>
                <a:cubicBezTo>
                  <a:pt x="1140" y="690"/>
                  <a:pt x="1170" y="630"/>
                  <a:pt x="1260" y="570"/>
                </a:cubicBezTo>
                <a:cubicBezTo>
                  <a:pt x="1350" y="510"/>
                  <a:pt x="1530" y="450"/>
                  <a:pt x="1620" y="390"/>
                </a:cubicBezTo>
                <a:cubicBezTo>
                  <a:pt x="1710" y="330"/>
                  <a:pt x="1710" y="270"/>
                  <a:pt x="1800" y="210"/>
                </a:cubicBezTo>
                <a:cubicBezTo>
                  <a:pt x="1890" y="150"/>
                  <a:pt x="1980" y="60"/>
                  <a:pt x="2160" y="30"/>
                </a:cubicBezTo>
                <a:cubicBezTo>
                  <a:pt x="2340" y="0"/>
                  <a:pt x="2700" y="30"/>
                  <a:pt x="2880" y="30"/>
                </a:cubicBezTo>
                <a:cubicBezTo>
                  <a:pt x="3060" y="30"/>
                  <a:pt x="3120" y="30"/>
                  <a:pt x="3240" y="30"/>
                </a:cubicBezTo>
                <a:cubicBezTo>
                  <a:pt x="3360" y="30"/>
                  <a:pt x="3480" y="0"/>
                  <a:pt x="3600" y="30"/>
                </a:cubicBezTo>
                <a:cubicBezTo>
                  <a:pt x="3720" y="60"/>
                  <a:pt x="3870" y="150"/>
                  <a:pt x="3960" y="210"/>
                </a:cubicBezTo>
                <a:cubicBezTo>
                  <a:pt x="4050" y="270"/>
                  <a:pt x="4050" y="330"/>
                  <a:pt x="4140" y="390"/>
                </a:cubicBezTo>
                <a:cubicBezTo>
                  <a:pt x="4230" y="450"/>
                  <a:pt x="4380" y="480"/>
                  <a:pt x="4500" y="570"/>
                </a:cubicBezTo>
                <a:cubicBezTo>
                  <a:pt x="4620" y="660"/>
                  <a:pt x="4740" y="840"/>
                  <a:pt x="4860" y="930"/>
                </a:cubicBezTo>
                <a:cubicBezTo>
                  <a:pt x="4980" y="1020"/>
                  <a:pt x="5100" y="1200"/>
                  <a:pt x="5220" y="1110"/>
                </a:cubicBezTo>
                <a:cubicBezTo>
                  <a:pt x="5340" y="1020"/>
                  <a:pt x="5490" y="540"/>
                  <a:pt x="5580" y="390"/>
                </a:cubicBezTo>
                <a:cubicBezTo>
                  <a:pt x="5670" y="240"/>
                  <a:pt x="5700" y="270"/>
                  <a:pt x="5760" y="210"/>
                </a:cubicBezTo>
                <a:cubicBezTo>
                  <a:pt x="5820" y="150"/>
                  <a:pt x="5850" y="60"/>
                  <a:pt x="5940" y="30"/>
                </a:cubicBezTo>
                <a:cubicBezTo>
                  <a:pt x="6030" y="0"/>
                  <a:pt x="6180" y="30"/>
                  <a:pt x="6300" y="30"/>
                </a:cubicBezTo>
                <a:cubicBezTo>
                  <a:pt x="6420" y="30"/>
                  <a:pt x="6570" y="30"/>
                  <a:pt x="6660" y="30"/>
                </a:cubicBezTo>
                <a:cubicBezTo>
                  <a:pt x="6750" y="30"/>
                  <a:pt x="6780" y="0"/>
                  <a:pt x="6840" y="30"/>
                </a:cubicBezTo>
                <a:cubicBezTo>
                  <a:pt x="6900" y="60"/>
                  <a:pt x="6960" y="120"/>
                  <a:pt x="7020" y="210"/>
                </a:cubicBezTo>
                <a:cubicBezTo>
                  <a:pt x="7080" y="300"/>
                  <a:pt x="7110" y="450"/>
                  <a:pt x="7200" y="570"/>
                </a:cubicBezTo>
                <a:cubicBezTo>
                  <a:pt x="7290" y="690"/>
                  <a:pt x="7440" y="840"/>
                  <a:pt x="7560" y="930"/>
                </a:cubicBezTo>
                <a:cubicBezTo>
                  <a:pt x="7680" y="1020"/>
                  <a:pt x="7830" y="1020"/>
                  <a:pt x="7920" y="1110"/>
                </a:cubicBezTo>
                <a:cubicBezTo>
                  <a:pt x="8010" y="1200"/>
                  <a:pt x="8040" y="1380"/>
                  <a:pt x="8100" y="1470"/>
                </a:cubicBezTo>
                <a:cubicBezTo>
                  <a:pt x="8160" y="1560"/>
                  <a:pt x="8250" y="1620"/>
                  <a:pt x="8280" y="165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Freeform 3"/>
          <p:cNvSpPr>
            <a:spLocks/>
          </p:cNvSpPr>
          <p:nvPr/>
        </p:nvSpPr>
        <p:spPr bwMode="auto">
          <a:xfrm>
            <a:off x="1187623" y="3833521"/>
            <a:ext cx="7781715" cy="1013842"/>
          </a:xfrm>
          <a:custGeom>
            <a:avLst/>
            <a:gdLst>
              <a:gd name="T0" fmla="*/ 0 w 8100"/>
              <a:gd name="T1" fmla="*/ 1320 h 1710"/>
              <a:gd name="T2" fmla="*/ 180 w 8100"/>
              <a:gd name="T3" fmla="*/ 1320 h 1710"/>
              <a:gd name="T4" fmla="*/ 540 w 8100"/>
              <a:gd name="T5" fmla="*/ 1500 h 1710"/>
              <a:gd name="T6" fmla="*/ 900 w 8100"/>
              <a:gd name="T7" fmla="*/ 1680 h 1710"/>
              <a:gd name="T8" fmla="*/ 1260 w 8100"/>
              <a:gd name="T9" fmla="*/ 1680 h 1710"/>
              <a:gd name="T10" fmla="*/ 1620 w 8100"/>
              <a:gd name="T11" fmla="*/ 1500 h 1710"/>
              <a:gd name="T12" fmla="*/ 1980 w 8100"/>
              <a:gd name="T13" fmla="*/ 1320 h 1710"/>
              <a:gd name="T14" fmla="*/ 2520 w 8100"/>
              <a:gd name="T15" fmla="*/ 960 h 1710"/>
              <a:gd name="T16" fmla="*/ 2880 w 8100"/>
              <a:gd name="T17" fmla="*/ 780 h 1710"/>
              <a:gd name="T18" fmla="*/ 3240 w 8100"/>
              <a:gd name="T19" fmla="*/ 600 h 1710"/>
              <a:gd name="T20" fmla="*/ 3780 w 8100"/>
              <a:gd name="T21" fmla="*/ 240 h 1710"/>
              <a:gd name="T22" fmla="*/ 4140 w 8100"/>
              <a:gd name="T23" fmla="*/ 60 h 1710"/>
              <a:gd name="T24" fmla="*/ 4680 w 8100"/>
              <a:gd name="T25" fmla="*/ 60 h 1710"/>
              <a:gd name="T26" fmla="*/ 5400 w 8100"/>
              <a:gd name="T27" fmla="*/ 240 h 1710"/>
              <a:gd name="T28" fmla="*/ 6120 w 8100"/>
              <a:gd name="T29" fmla="*/ 600 h 1710"/>
              <a:gd name="T30" fmla="*/ 6480 w 8100"/>
              <a:gd name="T31" fmla="*/ 420 h 1710"/>
              <a:gd name="T32" fmla="*/ 7020 w 8100"/>
              <a:gd name="T33" fmla="*/ 60 h 1710"/>
              <a:gd name="T34" fmla="*/ 7380 w 8100"/>
              <a:gd name="T35" fmla="*/ 60 h 1710"/>
              <a:gd name="T36" fmla="*/ 7740 w 8100"/>
              <a:gd name="T37" fmla="*/ 240 h 1710"/>
              <a:gd name="T38" fmla="*/ 8100 w 8100"/>
              <a:gd name="T39" fmla="*/ 240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00" h="1710">
                <a:moveTo>
                  <a:pt x="0" y="1320"/>
                </a:moveTo>
                <a:cubicBezTo>
                  <a:pt x="45" y="1305"/>
                  <a:pt x="90" y="1290"/>
                  <a:pt x="180" y="1320"/>
                </a:cubicBezTo>
                <a:cubicBezTo>
                  <a:pt x="270" y="1350"/>
                  <a:pt x="420" y="1440"/>
                  <a:pt x="540" y="1500"/>
                </a:cubicBezTo>
                <a:cubicBezTo>
                  <a:pt x="660" y="1560"/>
                  <a:pt x="780" y="1650"/>
                  <a:pt x="900" y="1680"/>
                </a:cubicBezTo>
                <a:cubicBezTo>
                  <a:pt x="1020" y="1710"/>
                  <a:pt x="1140" y="1710"/>
                  <a:pt x="1260" y="1680"/>
                </a:cubicBezTo>
                <a:cubicBezTo>
                  <a:pt x="1380" y="1650"/>
                  <a:pt x="1500" y="1560"/>
                  <a:pt x="1620" y="1500"/>
                </a:cubicBezTo>
                <a:cubicBezTo>
                  <a:pt x="1740" y="1440"/>
                  <a:pt x="1830" y="1410"/>
                  <a:pt x="1980" y="1320"/>
                </a:cubicBezTo>
                <a:cubicBezTo>
                  <a:pt x="2130" y="1230"/>
                  <a:pt x="2370" y="1050"/>
                  <a:pt x="2520" y="960"/>
                </a:cubicBezTo>
                <a:cubicBezTo>
                  <a:pt x="2670" y="870"/>
                  <a:pt x="2760" y="840"/>
                  <a:pt x="2880" y="780"/>
                </a:cubicBezTo>
                <a:cubicBezTo>
                  <a:pt x="3000" y="720"/>
                  <a:pt x="3090" y="690"/>
                  <a:pt x="3240" y="600"/>
                </a:cubicBezTo>
                <a:cubicBezTo>
                  <a:pt x="3390" y="510"/>
                  <a:pt x="3630" y="330"/>
                  <a:pt x="3780" y="240"/>
                </a:cubicBezTo>
                <a:cubicBezTo>
                  <a:pt x="3930" y="150"/>
                  <a:pt x="3990" y="90"/>
                  <a:pt x="4140" y="60"/>
                </a:cubicBezTo>
                <a:cubicBezTo>
                  <a:pt x="4290" y="30"/>
                  <a:pt x="4470" y="30"/>
                  <a:pt x="4680" y="60"/>
                </a:cubicBezTo>
                <a:cubicBezTo>
                  <a:pt x="4890" y="90"/>
                  <a:pt x="5160" y="150"/>
                  <a:pt x="5400" y="240"/>
                </a:cubicBezTo>
                <a:cubicBezTo>
                  <a:pt x="5640" y="330"/>
                  <a:pt x="5940" y="570"/>
                  <a:pt x="6120" y="600"/>
                </a:cubicBezTo>
                <a:cubicBezTo>
                  <a:pt x="6300" y="630"/>
                  <a:pt x="6330" y="510"/>
                  <a:pt x="6480" y="420"/>
                </a:cubicBezTo>
                <a:cubicBezTo>
                  <a:pt x="6630" y="330"/>
                  <a:pt x="6870" y="120"/>
                  <a:pt x="7020" y="60"/>
                </a:cubicBezTo>
                <a:cubicBezTo>
                  <a:pt x="7170" y="0"/>
                  <a:pt x="7260" y="30"/>
                  <a:pt x="7380" y="60"/>
                </a:cubicBezTo>
                <a:cubicBezTo>
                  <a:pt x="7500" y="90"/>
                  <a:pt x="7620" y="210"/>
                  <a:pt x="7740" y="240"/>
                </a:cubicBezTo>
                <a:cubicBezTo>
                  <a:pt x="7860" y="270"/>
                  <a:pt x="8040" y="240"/>
                  <a:pt x="8100" y="240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02187" y="6237312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張榮三（</a:t>
            </a:r>
            <a:r>
              <a:rPr lang="en-US" altLang="zh-TW" dirty="0"/>
              <a:t>2010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7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第二分段</a:t>
            </a:r>
            <a:r>
              <a:rPr kumimoji="1" lang="zh-TW" altLang="en-US" sz="320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訓練負荷結構圖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95513"/>
              </p:ext>
            </p:extLst>
          </p:nvPr>
        </p:nvGraphicFramePr>
        <p:xfrm>
          <a:off x="251516" y="1628801"/>
          <a:ext cx="8640965" cy="47293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846422"/>
                <a:gridCol w="814804"/>
                <a:gridCol w="536903"/>
                <a:gridCol w="536903"/>
                <a:gridCol w="536903"/>
                <a:gridCol w="536903"/>
                <a:gridCol w="536903"/>
                <a:gridCol w="536903"/>
                <a:gridCol w="536903"/>
                <a:gridCol w="536903"/>
                <a:gridCol w="536903"/>
                <a:gridCol w="536903"/>
                <a:gridCol w="536903"/>
                <a:gridCol w="536903"/>
                <a:gridCol w="536903"/>
              </a:tblGrid>
              <a:tr h="40065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期別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準備期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強化期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noFill/>
                      <a:prstDash val="solid"/>
                    </a:lnT>
                    <a:lnB w="100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比賽期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01018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 smtClean="0">
                          <a:effectLst/>
                        </a:rPr>
                        <a:t>月份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96</a:t>
                      </a:r>
                      <a:r>
                        <a:rPr lang="zh-TW" sz="1100" kern="100" dirty="0">
                          <a:effectLst/>
                        </a:rPr>
                        <a:t>年</a:t>
                      </a:r>
                      <a:r>
                        <a:rPr lang="en-US" sz="1100" kern="100" dirty="0">
                          <a:effectLst/>
                        </a:rPr>
                        <a:t>7</a:t>
                      </a:r>
                      <a:r>
                        <a:rPr lang="zh-TW" sz="1100" kern="100" dirty="0">
                          <a:effectLst/>
                        </a:rPr>
                        <a:t>月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8</a:t>
                      </a:r>
                      <a:r>
                        <a:rPr lang="zh-TW" sz="1100" kern="100" dirty="0">
                          <a:effectLst/>
                        </a:rPr>
                        <a:t>月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0000" cap="flat" cmpd="sng" algn="ctr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9</a:t>
                      </a:r>
                      <a:r>
                        <a:rPr lang="zh-TW" sz="1100" dirty="0" smtClean="0">
                          <a:effectLst/>
                        </a:rPr>
                        <a:t>月</a:t>
                      </a:r>
                      <a:r>
                        <a:rPr lang="zh-TW" sz="1000" dirty="0" smtClean="0">
                          <a:effectLst/>
                        </a:rPr>
                        <a:t> </a:t>
                      </a:r>
                      <a:endParaRPr lang="en-US" altLang="zh-TW" sz="10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kern="100" dirty="0" smtClean="0">
                          <a:effectLst/>
                        </a:rPr>
                        <a:t>                                                                 </a:t>
                      </a:r>
                      <a:r>
                        <a:rPr lang="zh-TW" altLang="zh-TW" sz="1000" kern="100" dirty="0" smtClean="0">
                          <a:effectLst/>
                        </a:rPr>
                        <a:t>★</a:t>
                      </a:r>
                      <a:endParaRPr lang="zh-TW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T w="10000" cap="flat" cmpd="sng" algn="ctr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1028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週次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82333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訓練比重％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體能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8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技能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8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智能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191318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</a:rPr>
                        <a:t>訓練負荷</a:t>
                      </a:r>
                      <a:r>
                        <a:rPr lang="zh-TW" sz="12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標楷體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4368">
                <a:tc gridSpan="15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b="0" kern="100" dirty="0" smtClean="0">
                          <a:effectLst/>
                        </a:rPr>
                        <a:t>★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</a:t>
                      </a:r>
                      <a:r>
                        <a:rPr lang="en-US" sz="1200" b="0" kern="100" dirty="0" smtClean="0">
                          <a:effectLst/>
                        </a:rPr>
                        <a:t>2008</a:t>
                      </a:r>
                      <a:r>
                        <a:rPr lang="zh-TW" sz="1200" b="0" kern="100" dirty="0">
                          <a:effectLst/>
                        </a:rPr>
                        <a:t>年北京奧運世界區資格賽。</a:t>
                      </a:r>
                      <a:r>
                        <a:rPr lang="en-US" sz="1200" b="0" kern="100" dirty="0">
                          <a:effectLst/>
                        </a:rPr>
                        <a:t>      </a:t>
                      </a:r>
                      <a:endParaRPr lang="en-US" sz="1200" b="0" kern="100" dirty="0" smtClean="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effectLst/>
                        </a:rPr>
                        <a:t>   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     </a:t>
                      </a:r>
                      <a:r>
                        <a:rPr lang="zh-TW" sz="1200" b="0" kern="100" dirty="0" smtClean="0">
                          <a:effectLst/>
                        </a:rPr>
                        <a:t>負荷</a:t>
                      </a:r>
                      <a:r>
                        <a:rPr lang="zh-TW" sz="1200" b="0" kern="100" dirty="0">
                          <a:effectLst/>
                        </a:rPr>
                        <a:t>量</a:t>
                      </a:r>
                      <a:r>
                        <a:rPr lang="en-US" sz="1200" b="0" kern="100" dirty="0">
                          <a:effectLst/>
                        </a:rPr>
                        <a:t>       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      </a:t>
                      </a:r>
                      <a:r>
                        <a:rPr lang="zh-TW" sz="1200" b="0" kern="100" dirty="0" smtClean="0">
                          <a:effectLst/>
                        </a:rPr>
                        <a:t>負荷</a:t>
                      </a:r>
                      <a:r>
                        <a:rPr lang="zh-TW" sz="1200" b="0" kern="100" dirty="0">
                          <a:effectLst/>
                        </a:rPr>
                        <a:t>強度 </a:t>
                      </a:r>
                      <a:endParaRPr lang="zh-TW" sz="12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reeform 2"/>
          <p:cNvSpPr>
            <a:spLocks/>
          </p:cNvSpPr>
          <p:nvPr/>
        </p:nvSpPr>
        <p:spPr bwMode="auto">
          <a:xfrm>
            <a:off x="323528" y="6259074"/>
            <a:ext cx="342900" cy="230088"/>
          </a:xfrm>
          <a:custGeom>
            <a:avLst/>
            <a:gdLst>
              <a:gd name="T0" fmla="*/ 0 w 540"/>
              <a:gd name="T1" fmla="*/ 0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0"/>
                </a:moveTo>
                <a:cubicBezTo>
                  <a:pt x="225" y="0"/>
                  <a:pt x="450" y="0"/>
                  <a:pt x="540" y="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Freeform 1"/>
          <p:cNvSpPr>
            <a:spLocks/>
          </p:cNvSpPr>
          <p:nvPr/>
        </p:nvSpPr>
        <p:spPr bwMode="auto">
          <a:xfrm>
            <a:off x="1271588" y="6259074"/>
            <a:ext cx="342900" cy="0"/>
          </a:xfrm>
          <a:custGeom>
            <a:avLst/>
            <a:gdLst>
              <a:gd name="T0" fmla="*/ 0 w 540"/>
              <a:gd name="T1" fmla="*/ 0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0"/>
                </a:moveTo>
                <a:cubicBezTo>
                  <a:pt x="225" y="0"/>
                  <a:pt x="450" y="0"/>
                  <a:pt x="540" y="0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1921266" y="4221088"/>
            <a:ext cx="6971213" cy="1085850"/>
          </a:xfrm>
          <a:custGeom>
            <a:avLst/>
            <a:gdLst>
              <a:gd name="T0" fmla="*/ 0 w 8100"/>
              <a:gd name="T1" fmla="*/ 240 h 1710"/>
              <a:gd name="T2" fmla="*/ 180 w 8100"/>
              <a:gd name="T3" fmla="*/ 600 h 1710"/>
              <a:gd name="T4" fmla="*/ 360 w 8100"/>
              <a:gd name="T5" fmla="*/ 780 h 1710"/>
              <a:gd name="T6" fmla="*/ 540 w 8100"/>
              <a:gd name="T7" fmla="*/ 1140 h 1710"/>
              <a:gd name="T8" fmla="*/ 720 w 8100"/>
              <a:gd name="T9" fmla="*/ 1500 h 1710"/>
              <a:gd name="T10" fmla="*/ 900 w 8100"/>
              <a:gd name="T11" fmla="*/ 1680 h 1710"/>
              <a:gd name="T12" fmla="*/ 1260 w 8100"/>
              <a:gd name="T13" fmla="*/ 1680 h 1710"/>
              <a:gd name="T14" fmla="*/ 1620 w 8100"/>
              <a:gd name="T15" fmla="*/ 1500 h 1710"/>
              <a:gd name="T16" fmla="*/ 1980 w 8100"/>
              <a:gd name="T17" fmla="*/ 1320 h 1710"/>
              <a:gd name="T18" fmla="*/ 2520 w 8100"/>
              <a:gd name="T19" fmla="*/ 1140 h 1710"/>
              <a:gd name="T20" fmla="*/ 3060 w 8100"/>
              <a:gd name="T21" fmla="*/ 960 h 1710"/>
              <a:gd name="T22" fmla="*/ 3420 w 8100"/>
              <a:gd name="T23" fmla="*/ 780 h 1710"/>
              <a:gd name="T24" fmla="*/ 3960 w 8100"/>
              <a:gd name="T25" fmla="*/ 420 h 1710"/>
              <a:gd name="T26" fmla="*/ 4320 w 8100"/>
              <a:gd name="T27" fmla="*/ 60 h 1710"/>
              <a:gd name="T28" fmla="*/ 5220 w 8100"/>
              <a:gd name="T29" fmla="*/ 60 h 1710"/>
              <a:gd name="T30" fmla="*/ 5400 w 8100"/>
              <a:gd name="T31" fmla="*/ 240 h 1710"/>
              <a:gd name="T32" fmla="*/ 5580 w 8100"/>
              <a:gd name="T33" fmla="*/ 420 h 1710"/>
              <a:gd name="T34" fmla="*/ 5940 w 8100"/>
              <a:gd name="T35" fmla="*/ 600 h 1710"/>
              <a:gd name="T36" fmla="*/ 6300 w 8100"/>
              <a:gd name="T37" fmla="*/ 780 h 1710"/>
              <a:gd name="T38" fmla="*/ 6480 w 8100"/>
              <a:gd name="T39" fmla="*/ 780 h 1710"/>
              <a:gd name="T40" fmla="*/ 6840 w 8100"/>
              <a:gd name="T41" fmla="*/ 600 h 1710"/>
              <a:gd name="T42" fmla="*/ 7200 w 8100"/>
              <a:gd name="T43" fmla="*/ 240 h 1710"/>
              <a:gd name="T44" fmla="*/ 7560 w 8100"/>
              <a:gd name="T45" fmla="*/ 60 h 1710"/>
              <a:gd name="T46" fmla="*/ 8100 w 8100"/>
              <a:gd name="T47" fmla="*/ 240 h 1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100" h="1710">
                <a:moveTo>
                  <a:pt x="0" y="240"/>
                </a:moveTo>
                <a:cubicBezTo>
                  <a:pt x="60" y="375"/>
                  <a:pt x="120" y="510"/>
                  <a:pt x="180" y="600"/>
                </a:cubicBezTo>
                <a:cubicBezTo>
                  <a:pt x="240" y="690"/>
                  <a:pt x="300" y="690"/>
                  <a:pt x="360" y="780"/>
                </a:cubicBezTo>
                <a:cubicBezTo>
                  <a:pt x="420" y="870"/>
                  <a:pt x="480" y="1020"/>
                  <a:pt x="540" y="1140"/>
                </a:cubicBezTo>
                <a:cubicBezTo>
                  <a:pt x="600" y="1260"/>
                  <a:pt x="660" y="1410"/>
                  <a:pt x="720" y="1500"/>
                </a:cubicBezTo>
                <a:cubicBezTo>
                  <a:pt x="780" y="1590"/>
                  <a:pt x="810" y="1650"/>
                  <a:pt x="900" y="1680"/>
                </a:cubicBezTo>
                <a:cubicBezTo>
                  <a:pt x="990" y="1710"/>
                  <a:pt x="1140" y="1710"/>
                  <a:pt x="1260" y="1680"/>
                </a:cubicBezTo>
                <a:cubicBezTo>
                  <a:pt x="1380" y="1650"/>
                  <a:pt x="1500" y="1560"/>
                  <a:pt x="1620" y="1500"/>
                </a:cubicBezTo>
                <a:cubicBezTo>
                  <a:pt x="1740" y="1440"/>
                  <a:pt x="1830" y="1380"/>
                  <a:pt x="1980" y="1320"/>
                </a:cubicBezTo>
                <a:cubicBezTo>
                  <a:pt x="2130" y="1260"/>
                  <a:pt x="2340" y="1200"/>
                  <a:pt x="2520" y="1140"/>
                </a:cubicBezTo>
                <a:cubicBezTo>
                  <a:pt x="2700" y="1080"/>
                  <a:pt x="2910" y="1020"/>
                  <a:pt x="3060" y="960"/>
                </a:cubicBezTo>
                <a:cubicBezTo>
                  <a:pt x="3210" y="900"/>
                  <a:pt x="3270" y="870"/>
                  <a:pt x="3420" y="780"/>
                </a:cubicBezTo>
                <a:cubicBezTo>
                  <a:pt x="3570" y="690"/>
                  <a:pt x="3810" y="540"/>
                  <a:pt x="3960" y="420"/>
                </a:cubicBezTo>
                <a:cubicBezTo>
                  <a:pt x="4110" y="300"/>
                  <a:pt x="4110" y="120"/>
                  <a:pt x="4320" y="60"/>
                </a:cubicBezTo>
                <a:cubicBezTo>
                  <a:pt x="4530" y="0"/>
                  <a:pt x="5040" y="30"/>
                  <a:pt x="5220" y="60"/>
                </a:cubicBezTo>
                <a:cubicBezTo>
                  <a:pt x="5400" y="90"/>
                  <a:pt x="5340" y="180"/>
                  <a:pt x="5400" y="240"/>
                </a:cubicBezTo>
                <a:cubicBezTo>
                  <a:pt x="5460" y="300"/>
                  <a:pt x="5490" y="360"/>
                  <a:pt x="5580" y="420"/>
                </a:cubicBezTo>
                <a:cubicBezTo>
                  <a:pt x="5670" y="480"/>
                  <a:pt x="5820" y="540"/>
                  <a:pt x="5940" y="600"/>
                </a:cubicBezTo>
                <a:cubicBezTo>
                  <a:pt x="6060" y="660"/>
                  <a:pt x="6210" y="750"/>
                  <a:pt x="6300" y="780"/>
                </a:cubicBezTo>
                <a:cubicBezTo>
                  <a:pt x="6390" y="810"/>
                  <a:pt x="6390" y="810"/>
                  <a:pt x="6480" y="780"/>
                </a:cubicBezTo>
                <a:cubicBezTo>
                  <a:pt x="6570" y="750"/>
                  <a:pt x="6720" y="690"/>
                  <a:pt x="6840" y="600"/>
                </a:cubicBezTo>
                <a:cubicBezTo>
                  <a:pt x="6960" y="510"/>
                  <a:pt x="7080" y="330"/>
                  <a:pt x="7200" y="240"/>
                </a:cubicBezTo>
                <a:cubicBezTo>
                  <a:pt x="7320" y="150"/>
                  <a:pt x="7410" y="60"/>
                  <a:pt x="7560" y="60"/>
                </a:cubicBezTo>
                <a:cubicBezTo>
                  <a:pt x="7710" y="60"/>
                  <a:pt x="8010" y="210"/>
                  <a:pt x="8100" y="240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8640118" y="2385089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Freeform 3"/>
          <p:cNvSpPr>
            <a:spLocks/>
          </p:cNvSpPr>
          <p:nvPr/>
        </p:nvSpPr>
        <p:spPr bwMode="auto">
          <a:xfrm>
            <a:off x="1921266" y="4221088"/>
            <a:ext cx="6971213" cy="1162050"/>
          </a:xfrm>
          <a:custGeom>
            <a:avLst/>
            <a:gdLst>
              <a:gd name="T0" fmla="*/ 0 w 8100"/>
              <a:gd name="T1" fmla="*/ 1650 h 1830"/>
              <a:gd name="T2" fmla="*/ 180 w 8100"/>
              <a:gd name="T3" fmla="*/ 1650 h 1830"/>
              <a:gd name="T4" fmla="*/ 540 w 8100"/>
              <a:gd name="T5" fmla="*/ 1470 h 1830"/>
              <a:gd name="T6" fmla="*/ 720 w 8100"/>
              <a:gd name="T7" fmla="*/ 1290 h 1830"/>
              <a:gd name="T8" fmla="*/ 900 w 8100"/>
              <a:gd name="T9" fmla="*/ 1110 h 1830"/>
              <a:gd name="T10" fmla="*/ 1260 w 8100"/>
              <a:gd name="T11" fmla="*/ 750 h 1830"/>
              <a:gd name="T12" fmla="*/ 1800 w 8100"/>
              <a:gd name="T13" fmla="*/ 390 h 1830"/>
              <a:gd name="T14" fmla="*/ 1980 w 8100"/>
              <a:gd name="T15" fmla="*/ 210 h 1830"/>
              <a:gd name="T16" fmla="*/ 2160 w 8100"/>
              <a:gd name="T17" fmla="*/ 30 h 1830"/>
              <a:gd name="T18" fmla="*/ 2520 w 8100"/>
              <a:gd name="T19" fmla="*/ 30 h 1830"/>
              <a:gd name="T20" fmla="*/ 2700 w 8100"/>
              <a:gd name="T21" fmla="*/ 30 h 1830"/>
              <a:gd name="T22" fmla="*/ 3060 w 8100"/>
              <a:gd name="T23" fmla="*/ 210 h 1830"/>
              <a:gd name="T24" fmla="*/ 3240 w 8100"/>
              <a:gd name="T25" fmla="*/ 570 h 1830"/>
              <a:gd name="T26" fmla="*/ 3600 w 8100"/>
              <a:gd name="T27" fmla="*/ 750 h 1830"/>
              <a:gd name="T28" fmla="*/ 3960 w 8100"/>
              <a:gd name="T29" fmla="*/ 930 h 1830"/>
              <a:gd name="T30" fmla="*/ 4320 w 8100"/>
              <a:gd name="T31" fmla="*/ 750 h 1830"/>
              <a:gd name="T32" fmla="*/ 4860 w 8100"/>
              <a:gd name="T33" fmla="*/ 210 h 1830"/>
              <a:gd name="T34" fmla="*/ 5040 w 8100"/>
              <a:gd name="T35" fmla="*/ 30 h 1830"/>
              <a:gd name="T36" fmla="*/ 5400 w 8100"/>
              <a:gd name="T37" fmla="*/ 30 h 1830"/>
              <a:gd name="T38" fmla="*/ 5940 w 8100"/>
              <a:gd name="T39" fmla="*/ 30 h 1830"/>
              <a:gd name="T40" fmla="*/ 6300 w 8100"/>
              <a:gd name="T41" fmla="*/ 210 h 1830"/>
              <a:gd name="T42" fmla="*/ 6660 w 8100"/>
              <a:gd name="T43" fmla="*/ 390 h 1830"/>
              <a:gd name="T44" fmla="*/ 7020 w 8100"/>
              <a:gd name="T45" fmla="*/ 750 h 1830"/>
              <a:gd name="T46" fmla="*/ 7380 w 8100"/>
              <a:gd name="T47" fmla="*/ 930 h 1830"/>
              <a:gd name="T48" fmla="*/ 7740 w 8100"/>
              <a:gd name="T49" fmla="*/ 1290 h 1830"/>
              <a:gd name="T50" fmla="*/ 7920 w 8100"/>
              <a:gd name="T51" fmla="*/ 1470 h 1830"/>
              <a:gd name="T52" fmla="*/ 8100 w 8100"/>
              <a:gd name="T53" fmla="*/ 1830 h 1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100" h="1830">
                <a:moveTo>
                  <a:pt x="0" y="1650"/>
                </a:moveTo>
                <a:cubicBezTo>
                  <a:pt x="45" y="1665"/>
                  <a:pt x="90" y="1680"/>
                  <a:pt x="180" y="1650"/>
                </a:cubicBezTo>
                <a:cubicBezTo>
                  <a:pt x="270" y="1620"/>
                  <a:pt x="450" y="1530"/>
                  <a:pt x="540" y="1470"/>
                </a:cubicBezTo>
                <a:cubicBezTo>
                  <a:pt x="630" y="1410"/>
                  <a:pt x="660" y="1350"/>
                  <a:pt x="720" y="1290"/>
                </a:cubicBezTo>
                <a:cubicBezTo>
                  <a:pt x="780" y="1230"/>
                  <a:pt x="810" y="1200"/>
                  <a:pt x="900" y="1110"/>
                </a:cubicBezTo>
                <a:cubicBezTo>
                  <a:pt x="990" y="1020"/>
                  <a:pt x="1110" y="870"/>
                  <a:pt x="1260" y="750"/>
                </a:cubicBezTo>
                <a:cubicBezTo>
                  <a:pt x="1410" y="630"/>
                  <a:pt x="1680" y="480"/>
                  <a:pt x="1800" y="390"/>
                </a:cubicBezTo>
                <a:cubicBezTo>
                  <a:pt x="1920" y="300"/>
                  <a:pt x="1920" y="270"/>
                  <a:pt x="1980" y="210"/>
                </a:cubicBezTo>
                <a:cubicBezTo>
                  <a:pt x="2040" y="150"/>
                  <a:pt x="2070" y="60"/>
                  <a:pt x="2160" y="30"/>
                </a:cubicBezTo>
                <a:cubicBezTo>
                  <a:pt x="2250" y="0"/>
                  <a:pt x="2430" y="30"/>
                  <a:pt x="2520" y="30"/>
                </a:cubicBezTo>
                <a:cubicBezTo>
                  <a:pt x="2610" y="30"/>
                  <a:pt x="2610" y="0"/>
                  <a:pt x="2700" y="30"/>
                </a:cubicBezTo>
                <a:cubicBezTo>
                  <a:pt x="2790" y="60"/>
                  <a:pt x="2970" y="120"/>
                  <a:pt x="3060" y="210"/>
                </a:cubicBezTo>
                <a:cubicBezTo>
                  <a:pt x="3150" y="300"/>
                  <a:pt x="3150" y="480"/>
                  <a:pt x="3240" y="570"/>
                </a:cubicBezTo>
                <a:cubicBezTo>
                  <a:pt x="3330" y="660"/>
                  <a:pt x="3480" y="690"/>
                  <a:pt x="3600" y="750"/>
                </a:cubicBezTo>
                <a:cubicBezTo>
                  <a:pt x="3720" y="810"/>
                  <a:pt x="3840" y="930"/>
                  <a:pt x="3960" y="930"/>
                </a:cubicBezTo>
                <a:cubicBezTo>
                  <a:pt x="4080" y="930"/>
                  <a:pt x="4170" y="870"/>
                  <a:pt x="4320" y="750"/>
                </a:cubicBezTo>
                <a:cubicBezTo>
                  <a:pt x="4470" y="630"/>
                  <a:pt x="4740" y="330"/>
                  <a:pt x="4860" y="210"/>
                </a:cubicBezTo>
                <a:cubicBezTo>
                  <a:pt x="4980" y="90"/>
                  <a:pt x="4950" y="60"/>
                  <a:pt x="5040" y="30"/>
                </a:cubicBezTo>
                <a:cubicBezTo>
                  <a:pt x="5130" y="0"/>
                  <a:pt x="5250" y="30"/>
                  <a:pt x="5400" y="30"/>
                </a:cubicBezTo>
                <a:cubicBezTo>
                  <a:pt x="5550" y="30"/>
                  <a:pt x="5790" y="0"/>
                  <a:pt x="5940" y="30"/>
                </a:cubicBezTo>
                <a:cubicBezTo>
                  <a:pt x="6090" y="60"/>
                  <a:pt x="6180" y="150"/>
                  <a:pt x="6300" y="210"/>
                </a:cubicBezTo>
                <a:cubicBezTo>
                  <a:pt x="6420" y="270"/>
                  <a:pt x="6540" y="300"/>
                  <a:pt x="6660" y="390"/>
                </a:cubicBezTo>
                <a:cubicBezTo>
                  <a:pt x="6780" y="480"/>
                  <a:pt x="6900" y="660"/>
                  <a:pt x="7020" y="750"/>
                </a:cubicBezTo>
                <a:cubicBezTo>
                  <a:pt x="7140" y="840"/>
                  <a:pt x="7260" y="840"/>
                  <a:pt x="7380" y="930"/>
                </a:cubicBezTo>
                <a:cubicBezTo>
                  <a:pt x="7500" y="1020"/>
                  <a:pt x="7650" y="1200"/>
                  <a:pt x="7740" y="1290"/>
                </a:cubicBezTo>
                <a:cubicBezTo>
                  <a:pt x="7830" y="1380"/>
                  <a:pt x="7860" y="1380"/>
                  <a:pt x="7920" y="1470"/>
                </a:cubicBezTo>
                <a:cubicBezTo>
                  <a:pt x="7980" y="1560"/>
                  <a:pt x="8070" y="1770"/>
                  <a:pt x="8100" y="183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83969" y="6374118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張榮三（</a:t>
            </a:r>
            <a:r>
              <a:rPr lang="en-US" altLang="zh-TW" dirty="0"/>
              <a:t>2010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8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第三分段</a:t>
            </a:r>
            <a:r>
              <a:rPr kumimoji="1" lang="zh-TW" altLang="en-US" sz="320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訓練負荷結構圖</a:t>
            </a:r>
            <a:endParaRPr lang="zh-TW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441813" y="6381328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張榮三（</a:t>
            </a:r>
            <a:r>
              <a:rPr lang="en-US" altLang="zh-TW" dirty="0"/>
              <a:t>2010</a:t>
            </a:r>
            <a:r>
              <a:rPr lang="zh-TW" altLang="zh-TW" dirty="0"/>
              <a:t>）</a:t>
            </a:r>
            <a:endParaRPr lang="zh-TW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401375"/>
              </p:ext>
            </p:extLst>
          </p:nvPr>
        </p:nvGraphicFramePr>
        <p:xfrm>
          <a:off x="323520" y="1652640"/>
          <a:ext cx="8568960" cy="45846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75500"/>
                <a:gridCol w="475500"/>
                <a:gridCol w="423220"/>
                <a:gridCol w="423220"/>
                <a:gridCol w="423220"/>
                <a:gridCol w="423220"/>
                <a:gridCol w="423220"/>
                <a:gridCol w="423220"/>
                <a:gridCol w="423220"/>
                <a:gridCol w="423220"/>
                <a:gridCol w="423220"/>
                <a:gridCol w="423220"/>
                <a:gridCol w="423220"/>
                <a:gridCol w="423220"/>
                <a:gridCol w="423220"/>
                <a:gridCol w="423220"/>
                <a:gridCol w="423220"/>
                <a:gridCol w="423220"/>
                <a:gridCol w="423220"/>
                <a:gridCol w="423220"/>
              </a:tblGrid>
              <a:tr h="273138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期別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準備期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0000" cap="flat" cmpd="sng" algn="ctr">
                      <a:noFill/>
                      <a:prstDash val="solid"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強化期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0000" cap="flat" cmpd="sng" algn="ctr">
                      <a:noFill/>
                      <a:prstDash val="solid"/>
                    </a:lnL>
                    <a:lnR>
                      <a:noFill/>
                    </a:lnR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比賽期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>
                      <a:noFill/>
                    </a:lnL>
                    <a:lnR w="10000" cap="flat" cmpd="sng" algn="ctr">
                      <a:noFill/>
                      <a:prstDash val="solid"/>
                    </a:lnR>
                    <a:lnT w="10000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過渡期</a:t>
                      </a:r>
                      <a:endParaRPr lang="zh-TW" sz="1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0000" cap="flat" cmpd="sng" algn="ctr">
                      <a:noFill/>
                      <a:prstDash val="solid"/>
                    </a:lnL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8076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 smtClean="0">
                          <a:effectLst/>
                        </a:rPr>
                        <a:t>月份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96</a:t>
                      </a:r>
                      <a:r>
                        <a:rPr lang="zh-TW" sz="1000" kern="100" dirty="0">
                          <a:effectLst/>
                        </a:rPr>
                        <a:t>年</a:t>
                      </a:r>
                      <a:r>
                        <a:rPr lang="en-US" sz="1000" kern="100" dirty="0">
                          <a:effectLst/>
                        </a:rPr>
                        <a:t>10</a:t>
                      </a:r>
                      <a:r>
                        <a:rPr lang="zh-TW" sz="1000" kern="100" dirty="0">
                          <a:effectLst/>
                        </a:rPr>
                        <a:t>月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11</a:t>
                      </a:r>
                      <a:r>
                        <a:rPr lang="zh-TW" sz="1000" kern="100" dirty="0">
                          <a:effectLst/>
                        </a:rPr>
                        <a:t>月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12</a:t>
                      </a:r>
                      <a:r>
                        <a:rPr lang="zh-TW" sz="1000" kern="100" dirty="0">
                          <a:effectLst/>
                        </a:rPr>
                        <a:t>月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</a:rPr>
                        <a:t>97</a:t>
                      </a:r>
                      <a:r>
                        <a:rPr lang="zh-TW" sz="1000" dirty="0">
                          <a:effectLst/>
                        </a:rPr>
                        <a:t>年</a:t>
                      </a:r>
                      <a:r>
                        <a:rPr lang="en-US" sz="1000" dirty="0">
                          <a:effectLst/>
                        </a:rPr>
                        <a:t>1</a:t>
                      </a:r>
                      <a:r>
                        <a:rPr lang="zh-TW" sz="1000" dirty="0" smtClean="0">
                          <a:effectLst/>
                        </a:rPr>
                        <a:t>月</a:t>
                      </a:r>
                      <a:endParaRPr lang="en-US" altLang="zh-TW" sz="1000" dirty="0" smtClean="0">
                        <a:effectLst/>
                      </a:endParaRPr>
                    </a:p>
                    <a:p>
                      <a:pPr algn="l"/>
                      <a:r>
                        <a:rPr lang="zh-TW" altLang="en-US" sz="900" b="0" kern="100" dirty="0" smtClean="0">
                          <a:effectLst/>
                        </a:rPr>
                        <a:t>                   </a:t>
                      </a:r>
                      <a:r>
                        <a:rPr lang="zh-TW" altLang="zh-TW" sz="900" b="0" kern="100" dirty="0" smtClean="0">
                          <a:effectLst/>
                        </a:rPr>
                        <a:t>★</a:t>
                      </a:r>
                      <a:endParaRPr lang="zh-TW" sz="900" dirty="0">
                        <a:effectLst/>
                        <a:latin typeface="Times New Roman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3139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週次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2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6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7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8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9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11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12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13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14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15</a:t>
                      </a:r>
                      <a:endParaRPr lang="zh-TW" sz="11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16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17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18</a:t>
                      </a:r>
                      <a:endParaRPr lang="zh-TW" sz="11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09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訓練比重％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體能</a:t>
                      </a:r>
                      <a:r>
                        <a:rPr lang="zh-TW" sz="1000" kern="100" dirty="0">
                          <a:effectLst/>
                        </a:rPr>
                        <a:t>％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55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20</a:t>
                      </a:r>
                      <a:endParaRPr lang="zh-TW" sz="11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15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20</a:t>
                      </a:r>
                      <a:endParaRPr lang="zh-TW" sz="11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技能</a:t>
                      </a:r>
                      <a:r>
                        <a:rPr lang="zh-TW" sz="1000" kern="100" dirty="0">
                          <a:effectLst/>
                        </a:rPr>
                        <a:t>％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35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40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45</a:t>
                      </a:r>
                      <a:endParaRPr lang="zh-TW" sz="11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20</a:t>
                      </a:r>
                      <a:endParaRPr lang="zh-TW" sz="11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0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智能</a:t>
                      </a:r>
                      <a:r>
                        <a:rPr lang="zh-TW" sz="1000" kern="100" dirty="0">
                          <a:effectLst/>
                        </a:rPr>
                        <a:t>％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</a:rPr>
                        <a:t>35</a:t>
                      </a:r>
                      <a:endParaRPr lang="zh-TW" sz="1100" b="1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65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65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60</a:t>
                      </a:r>
                      <a:endParaRPr lang="zh-TW" sz="11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5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訓練負荷％</a:t>
                      </a:r>
                      <a:endParaRPr lang="zh-TW" sz="11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100</a:t>
                      </a:r>
                      <a:endParaRPr lang="zh-TW" sz="11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90</a:t>
                      </a:r>
                      <a:endParaRPr lang="zh-TW" sz="11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80</a:t>
                      </a:r>
                      <a:endParaRPr lang="zh-TW" sz="11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70</a:t>
                      </a:r>
                      <a:endParaRPr lang="zh-TW" sz="11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60</a:t>
                      </a:r>
                      <a:endParaRPr lang="zh-TW" sz="11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50</a:t>
                      </a:r>
                      <a:endParaRPr lang="zh-TW" sz="11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40</a:t>
                      </a:r>
                      <a:endParaRPr lang="zh-TW" sz="11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30</a:t>
                      </a:r>
                      <a:endParaRPr lang="zh-TW" sz="11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20</a:t>
                      </a:r>
                      <a:endParaRPr lang="zh-TW" sz="11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10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18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標楷體"/>
                        <a:ea typeface="新細明體"/>
                      </a:endParaRPr>
                    </a:p>
                  </a:txBody>
                  <a:tcPr marL="62435" marR="62435" marT="0" marB="0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8682">
                <a:tc gridSpan="20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100" b="0" kern="100" dirty="0" smtClean="0">
                          <a:effectLst/>
                        </a:rPr>
                        <a:t>★</a:t>
                      </a:r>
                      <a:r>
                        <a:rPr lang="zh-TW" altLang="en-US" sz="1100" b="0" kern="100" dirty="0" smtClean="0">
                          <a:effectLst/>
                        </a:rPr>
                        <a:t>  </a:t>
                      </a:r>
                      <a:r>
                        <a:rPr lang="en-US" sz="1100" b="0" kern="100" dirty="0" smtClean="0">
                          <a:effectLst/>
                        </a:rPr>
                        <a:t>2008</a:t>
                      </a:r>
                      <a:r>
                        <a:rPr lang="zh-TW" sz="1100" b="0" kern="100" dirty="0">
                          <a:effectLst/>
                        </a:rPr>
                        <a:t>年北京奧運國家代表選手選拔賽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0" kern="100" dirty="0" smtClean="0">
                          <a:effectLst/>
                        </a:rPr>
                        <a:t>            </a:t>
                      </a:r>
                      <a:r>
                        <a:rPr lang="zh-TW" sz="1100" b="0" kern="100" dirty="0" smtClean="0">
                          <a:effectLst/>
                        </a:rPr>
                        <a:t>負荷</a:t>
                      </a:r>
                      <a:r>
                        <a:rPr lang="zh-TW" sz="1100" b="0" kern="100" dirty="0">
                          <a:effectLst/>
                        </a:rPr>
                        <a:t>量</a:t>
                      </a:r>
                      <a:r>
                        <a:rPr lang="en-US" sz="1100" b="0" kern="100" dirty="0">
                          <a:effectLst/>
                        </a:rPr>
                        <a:t>    </a:t>
                      </a:r>
                      <a:r>
                        <a:rPr lang="en-US" sz="1100" b="0" kern="100" dirty="0" smtClean="0">
                          <a:effectLst/>
                        </a:rPr>
                        <a:t>  </a:t>
                      </a:r>
                      <a:r>
                        <a:rPr lang="zh-TW" altLang="en-US" sz="1100" b="0" kern="100" dirty="0" smtClean="0">
                          <a:effectLst/>
                        </a:rPr>
                        <a:t>              </a:t>
                      </a:r>
                      <a:r>
                        <a:rPr lang="zh-TW" sz="1100" b="0" kern="100" dirty="0" smtClean="0">
                          <a:effectLst/>
                        </a:rPr>
                        <a:t>負荷</a:t>
                      </a:r>
                      <a:r>
                        <a:rPr lang="zh-TW" sz="1100" b="0" kern="100" dirty="0">
                          <a:effectLst/>
                        </a:rPr>
                        <a:t>強度</a:t>
                      </a:r>
                      <a:r>
                        <a:rPr lang="en-US" sz="1100" b="0" kern="100" dirty="0">
                          <a:effectLst/>
                        </a:rPr>
                        <a:t> </a:t>
                      </a:r>
                      <a:endParaRPr lang="zh-TW" sz="11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2435" marR="62435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Freeform 8"/>
          <p:cNvSpPr>
            <a:spLocks/>
          </p:cNvSpPr>
          <p:nvPr/>
        </p:nvSpPr>
        <p:spPr bwMode="auto">
          <a:xfrm flipV="1">
            <a:off x="386478" y="5971913"/>
            <a:ext cx="342900" cy="128685"/>
          </a:xfrm>
          <a:custGeom>
            <a:avLst/>
            <a:gdLst>
              <a:gd name="T0" fmla="*/ 0 w 540"/>
              <a:gd name="T1" fmla="*/ 0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0"/>
                </a:moveTo>
                <a:cubicBezTo>
                  <a:pt x="225" y="0"/>
                  <a:pt x="450" y="0"/>
                  <a:pt x="540" y="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 flipV="1">
            <a:off x="1403648" y="5931278"/>
            <a:ext cx="342900" cy="165934"/>
          </a:xfrm>
          <a:custGeom>
            <a:avLst/>
            <a:gdLst>
              <a:gd name="T0" fmla="*/ 0 w 540"/>
              <a:gd name="T1" fmla="*/ 0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0"/>
                </a:moveTo>
                <a:cubicBezTo>
                  <a:pt x="225" y="0"/>
                  <a:pt x="450" y="0"/>
                  <a:pt x="540" y="0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7375288" y="227623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1297278" y="4149080"/>
            <a:ext cx="7584214" cy="1276350"/>
          </a:xfrm>
          <a:custGeom>
            <a:avLst/>
            <a:gdLst>
              <a:gd name="T0" fmla="*/ 0 w 8460"/>
              <a:gd name="T1" fmla="*/ 390 h 2010"/>
              <a:gd name="T2" fmla="*/ 180 w 8460"/>
              <a:gd name="T3" fmla="*/ 750 h 2010"/>
              <a:gd name="T4" fmla="*/ 360 w 8460"/>
              <a:gd name="T5" fmla="*/ 1290 h 2010"/>
              <a:gd name="T6" fmla="*/ 540 w 8460"/>
              <a:gd name="T7" fmla="*/ 1650 h 2010"/>
              <a:gd name="T8" fmla="*/ 900 w 8460"/>
              <a:gd name="T9" fmla="*/ 1830 h 2010"/>
              <a:gd name="T10" fmla="*/ 1260 w 8460"/>
              <a:gd name="T11" fmla="*/ 1830 h 2010"/>
              <a:gd name="T12" fmla="*/ 1620 w 8460"/>
              <a:gd name="T13" fmla="*/ 1650 h 2010"/>
              <a:gd name="T14" fmla="*/ 2160 w 8460"/>
              <a:gd name="T15" fmla="*/ 1290 h 2010"/>
              <a:gd name="T16" fmla="*/ 2700 w 8460"/>
              <a:gd name="T17" fmla="*/ 750 h 2010"/>
              <a:gd name="T18" fmla="*/ 3240 w 8460"/>
              <a:gd name="T19" fmla="*/ 210 h 2010"/>
              <a:gd name="T20" fmla="*/ 3960 w 8460"/>
              <a:gd name="T21" fmla="*/ 30 h 2010"/>
              <a:gd name="T22" fmla="*/ 4500 w 8460"/>
              <a:gd name="T23" fmla="*/ 390 h 2010"/>
              <a:gd name="T24" fmla="*/ 5220 w 8460"/>
              <a:gd name="T25" fmla="*/ 750 h 2010"/>
              <a:gd name="T26" fmla="*/ 5760 w 8460"/>
              <a:gd name="T27" fmla="*/ 390 h 2010"/>
              <a:gd name="T28" fmla="*/ 6300 w 8460"/>
              <a:gd name="T29" fmla="*/ 30 h 2010"/>
              <a:gd name="T30" fmla="*/ 6660 w 8460"/>
              <a:gd name="T31" fmla="*/ 210 h 2010"/>
              <a:gd name="T32" fmla="*/ 7200 w 8460"/>
              <a:gd name="T33" fmla="*/ 750 h 2010"/>
              <a:gd name="T34" fmla="*/ 7380 w 8460"/>
              <a:gd name="T35" fmla="*/ 930 h 2010"/>
              <a:gd name="T36" fmla="*/ 7740 w 8460"/>
              <a:gd name="T37" fmla="*/ 1290 h 2010"/>
              <a:gd name="T38" fmla="*/ 8100 w 8460"/>
              <a:gd name="T39" fmla="*/ 1830 h 2010"/>
              <a:gd name="T40" fmla="*/ 8460 w 8460"/>
              <a:gd name="T41" fmla="*/ 201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60" h="2010">
                <a:moveTo>
                  <a:pt x="0" y="390"/>
                </a:moveTo>
                <a:cubicBezTo>
                  <a:pt x="60" y="495"/>
                  <a:pt x="120" y="600"/>
                  <a:pt x="180" y="750"/>
                </a:cubicBezTo>
                <a:cubicBezTo>
                  <a:pt x="240" y="900"/>
                  <a:pt x="300" y="1140"/>
                  <a:pt x="360" y="1290"/>
                </a:cubicBezTo>
                <a:cubicBezTo>
                  <a:pt x="420" y="1440"/>
                  <a:pt x="450" y="1560"/>
                  <a:pt x="540" y="1650"/>
                </a:cubicBezTo>
                <a:cubicBezTo>
                  <a:pt x="630" y="1740"/>
                  <a:pt x="780" y="1800"/>
                  <a:pt x="900" y="1830"/>
                </a:cubicBezTo>
                <a:cubicBezTo>
                  <a:pt x="1020" y="1860"/>
                  <a:pt x="1140" y="1860"/>
                  <a:pt x="1260" y="1830"/>
                </a:cubicBezTo>
                <a:cubicBezTo>
                  <a:pt x="1380" y="1800"/>
                  <a:pt x="1470" y="1740"/>
                  <a:pt x="1620" y="1650"/>
                </a:cubicBezTo>
                <a:cubicBezTo>
                  <a:pt x="1770" y="1560"/>
                  <a:pt x="1980" y="1440"/>
                  <a:pt x="2160" y="1290"/>
                </a:cubicBezTo>
                <a:cubicBezTo>
                  <a:pt x="2340" y="1140"/>
                  <a:pt x="2520" y="930"/>
                  <a:pt x="2700" y="750"/>
                </a:cubicBezTo>
                <a:cubicBezTo>
                  <a:pt x="2880" y="570"/>
                  <a:pt x="3030" y="330"/>
                  <a:pt x="3240" y="210"/>
                </a:cubicBezTo>
                <a:cubicBezTo>
                  <a:pt x="3450" y="90"/>
                  <a:pt x="3750" y="0"/>
                  <a:pt x="3960" y="30"/>
                </a:cubicBezTo>
                <a:cubicBezTo>
                  <a:pt x="4170" y="60"/>
                  <a:pt x="4290" y="270"/>
                  <a:pt x="4500" y="390"/>
                </a:cubicBezTo>
                <a:cubicBezTo>
                  <a:pt x="4710" y="510"/>
                  <a:pt x="5010" y="750"/>
                  <a:pt x="5220" y="750"/>
                </a:cubicBezTo>
                <a:cubicBezTo>
                  <a:pt x="5430" y="750"/>
                  <a:pt x="5580" y="510"/>
                  <a:pt x="5760" y="390"/>
                </a:cubicBezTo>
                <a:cubicBezTo>
                  <a:pt x="5940" y="270"/>
                  <a:pt x="6150" y="60"/>
                  <a:pt x="6300" y="30"/>
                </a:cubicBezTo>
                <a:cubicBezTo>
                  <a:pt x="6450" y="0"/>
                  <a:pt x="6510" y="90"/>
                  <a:pt x="6660" y="210"/>
                </a:cubicBezTo>
                <a:cubicBezTo>
                  <a:pt x="6810" y="330"/>
                  <a:pt x="7080" y="630"/>
                  <a:pt x="7200" y="750"/>
                </a:cubicBezTo>
                <a:cubicBezTo>
                  <a:pt x="7320" y="870"/>
                  <a:pt x="7290" y="840"/>
                  <a:pt x="7380" y="930"/>
                </a:cubicBezTo>
                <a:cubicBezTo>
                  <a:pt x="7470" y="1020"/>
                  <a:pt x="7620" y="1140"/>
                  <a:pt x="7740" y="1290"/>
                </a:cubicBezTo>
                <a:cubicBezTo>
                  <a:pt x="7860" y="1440"/>
                  <a:pt x="7980" y="1710"/>
                  <a:pt x="8100" y="1830"/>
                </a:cubicBezTo>
                <a:cubicBezTo>
                  <a:pt x="8220" y="1950"/>
                  <a:pt x="8340" y="1980"/>
                  <a:pt x="8460" y="2010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1297278" y="4077072"/>
            <a:ext cx="7595202" cy="1276350"/>
          </a:xfrm>
          <a:custGeom>
            <a:avLst/>
            <a:gdLst>
              <a:gd name="T0" fmla="*/ 0 w 8280"/>
              <a:gd name="T1" fmla="*/ 1920 h 2010"/>
              <a:gd name="T2" fmla="*/ 360 w 8280"/>
              <a:gd name="T3" fmla="*/ 1740 h 2010"/>
              <a:gd name="T4" fmla="*/ 540 w 8280"/>
              <a:gd name="T5" fmla="*/ 1380 h 2010"/>
              <a:gd name="T6" fmla="*/ 900 w 8280"/>
              <a:gd name="T7" fmla="*/ 1020 h 2010"/>
              <a:gd name="T8" fmla="*/ 1260 w 8280"/>
              <a:gd name="T9" fmla="*/ 480 h 2010"/>
              <a:gd name="T10" fmla="*/ 1620 w 8280"/>
              <a:gd name="T11" fmla="*/ 300 h 2010"/>
              <a:gd name="T12" fmla="*/ 1980 w 8280"/>
              <a:gd name="T13" fmla="*/ 120 h 2010"/>
              <a:gd name="T14" fmla="*/ 2880 w 8280"/>
              <a:gd name="T15" fmla="*/ 120 h 2010"/>
              <a:gd name="T16" fmla="*/ 3420 w 8280"/>
              <a:gd name="T17" fmla="*/ 480 h 2010"/>
              <a:gd name="T18" fmla="*/ 3780 w 8280"/>
              <a:gd name="T19" fmla="*/ 840 h 2010"/>
              <a:gd name="T20" fmla="*/ 4140 w 8280"/>
              <a:gd name="T21" fmla="*/ 840 h 2010"/>
              <a:gd name="T22" fmla="*/ 4500 w 8280"/>
              <a:gd name="T23" fmla="*/ 480 h 2010"/>
              <a:gd name="T24" fmla="*/ 4860 w 8280"/>
              <a:gd name="T25" fmla="*/ 120 h 2010"/>
              <a:gd name="T26" fmla="*/ 5580 w 8280"/>
              <a:gd name="T27" fmla="*/ 120 h 2010"/>
              <a:gd name="T28" fmla="*/ 6480 w 8280"/>
              <a:gd name="T29" fmla="*/ 840 h 2010"/>
              <a:gd name="T30" fmla="*/ 7020 w 8280"/>
              <a:gd name="T31" fmla="*/ 1380 h 2010"/>
              <a:gd name="T32" fmla="*/ 7920 w 8280"/>
              <a:gd name="T33" fmla="*/ 1920 h 2010"/>
              <a:gd name="T34" fmla="*/ 8280 w 8280"/>
              <a:gd name="T35" fmla="*/ 192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80" h="2010">
                <a:moveTo>
                  <a:pt x="0" y="1920"/>
                </a:moveTo>
                <a:cubicBezTo>
                  <a:pt x="135" y="1875"/>
                  <a:pt x="270" y="1830"/>
                  <a:pt x="360" y="1740"/>
                </a:cubicBezTo>
                <a:cubicBezTo>
                  <a:pt x="450" y="1650"/>
                  <a:pt x="450" y="1500"/>
                  <a:pt x="540" y="1380"/>
                </a:cubicBezTo>
                <a:cubicBezTo>
                  <a:pt x="630" y="1260"/>
                  <a:pt x="780" y="1170"/>
                  <a:pt x="900" y="1020"/>
                </a:cubicBezTo>
                <a:cubicBezTo>
                  <a:pt x="1020" y="870"/>
                  <a:pt x="1140" y="600"/>
                  <a:pt x="1260" y="480"/>
                </a:cubicBezTo>
                <a:cubicBezTo>
                  <a:pt x="1380" y="360"/>
                  <a:pt x="1500" y="360"/>
                  <a:pt x="1620" y="300"/>
                </a:cubicBezTo>
                <a:cubicBezTo>
                  <a:pt x="1740" y="240"/>
                  <a:pt x="1770" y="150"/>
                  <a:pt x="1980" y="120"/>
                </a:cubicBezTo>
                <a:cubicBezTo>
                  <a:pt x="2190" y="90"/>
                  <a:pt x="2640" y="60"/>
                  <a:pt x="2880" y="120"/>
                </a:cubicBezTo>
                <a:cubicBezTo>
                  <a:pt x="3120" y="180"/>
                  <a:pt x="3270" y="360"/>
                  <a:pt x="3420" y="480"/>
                </a:cubicBezTo>
                <a:cubicBezTo>
                  <a:pt x="3570" y="600"/>
                  <a:pt x="3660" y="780"/>
                  <a:pt x="3780" y="840"/>
                </a:cubicBezTo>
                <a:cubicBezTo>
                  <a:pt x="3900" y="900"/>
                  <a:pt x="4020" y="900"/>
                  <a:pt x="4140" y="840"/>
                </a:cubicBezTo>
                <a:cubicBezTo>
                  <a:pt x="4260" y="780"/>
                  <a:pt x="4380" y="600"/>
                  <a:pt x="4500" y="480"/>
                </a:cubicBezTo>
                <a:cubicBezTo>
                  <a:pt x="4620" y="360"/>
                  <a:pt x="4680" y="180"/>
                  <a:pt x="4860" y="120"/>
                </a:cubicBezTo>
                <a:cubicBezTo>
                  <a:pt x="5040" y="60"/>
                  <a:pt x="5310" y="0"/>
                  <a:pt x="5580" y="120"/>
                </a:cubicBezTo>
                <a:cubicBezTo>
                  <a:pt x="5850" y="240"/>
                  <a:pt x="6240" y="630"/>
                  <a:pt x="6480" y="840"/>
                </a:cubicBezTo>
                <a:cubicBezTo>
                  <a:pt x="6720" y="1050"/>
                  <a:pt x="6780" y="1200"/>
                  <a:pt x="7020" y="1380"/>
                </a:cubicBezTo>
                <a:cubicBezTo>
                  <a:pt x="7260" y="1560"/>
                  <a:pt x="7710" y="1830"/>
                  <a:pt x="7920" y="1920"/>
                </a:cubicBezTo>
                <a:cubicBezTo>
                  <a:pt x="8130" y="2010"/>
                  <a:pt x="8205" y="1965"/>
                  <a:pt x="8280" y="192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9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第四分段</a:t>
            </a:r>
            <a:r>
              <a:rPr kumimoji="1" lang="zh-TW" altLang="en-US" sz="320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訓練負荷結構圖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102749"/>
              </p:ext>
            </p:extLst>
          </p:nvPr>
        </p:nvGraphicFramePr>
        <p:xfrm>
          <a:off x="457201" y="1628799"/>
          <a:ext cx="8229597" cy="46342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572780"/>
                <a:gridCol w="549737"/>
                <a:gridCol w="551383"/>
                <a:gridCol w="551383"/>
                <a:gridCol w="553029"/>
                <a:gridCol w="553029"/>
                <a:gridCol w="551383"/>
                <a:gridCol w="551383"/>
                <a:gridCol w="551383"/>
                <a:gridCol w="551383"/>
                <a:gridCol w="551383"/>
                <a:gridCol w="551383"/>
                <a:gridCol w="551383"/>
                <a:gridCol w="551383"/>
                <a:gridCol w="487192"/>
              </a:tblGrid>
              <a:tr h="416383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期別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準備期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強化期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比賽期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173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 smtClean="0">
                          <a:effectLst/>
                        </a:rPr>
                        <a:t>月份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97</a:t>
                      </a:r>
                      <a:r>
                        <a:rPr lang="zh-TW" sz="1100" kern="100" dirty="0">
                          <a:effectLst/>
                        </a:rPr>
                        <a:t>年</a:t>
                      </a:r>
                      <a:r>
                        <a:rPr lang="en-US" sz="1100" kern="100" dirty="0">
                          <a:effectLst/>
                        </a:rPr>
                        <a:t>2</a:t>
                      </a:r>
                      <a:r>
                        <a:rPr lang="zh-TW" sz="1100" kern="100" dirty="0">
                          <a:effectLst/>
                        </a:rPr>
                        <a:t>月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3</a:t>
                      </a:r>
                      <a:r>
                        <a:rPr lang="zh-TW" sz="1100" kern="100" dirty="0">
                          <a:effectLst/>
                        </a:rPr>
                        <a:t>月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4</a:t>
                      </a:r>
                      <a:r>
                        <a:rPr lang="zh-TW" sz="1100" dirty="0">
                          <a:effectLst/>
                        </a:rPr>
                        <a:t>月</a:t>
                      </a:r>
                      <a:r>
                        <a:rPr lang="zh-TW" sz="1000" dirty="0">
                          <a:effectLst/>
                        </a:rPr>
                        <a:t> </a:t>
                      </a:r>
                      <a:endParaRPr lang="en-US" altLang="zh-TW" sz="1000" dirty="0" smtClean="0">
                        <a:effectLst/>
                      </a:endParaRPr>
                    </a:p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zh-TW" altLang="en-US" sz="1000" kern="100" dirty="0" smtClean="0">
                          <a:effectLst/>
                        </a:rPr>
                        <a:t>                                                                         </a:t>
                      </a:r>
                      <a:r>
                        <a:rPr lang="zh-TW" altLang="zh-TW" sz="1000" kern="100" dirty="0" smtClean="0">
                          <a:effectLst/>
                        </a:rPr>
                        <a:t>★</a:t>
                      </a:r>
                    </a:p>
                    <a:p>
                      <a:endParaRPr lang="zh-TW" sz="1000" b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6406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週次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13</a:t>
                      </a:r>
                      <a:endParaRPr lang="zh-TW" sz="12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342820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訓練比重％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體能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428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技能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3428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智能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171545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訓練負荷％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標楷體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94161">
                <a:tc gridSpan="15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b="0" kern="100" dirty="0" smtClean="0">
                          <a:effectLst/>
                        </a:rPr>
                        <a:t>★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</a:t>
                      </a:r>
                      <a:r>
                        <a:rPr lang="en-US" sz="1200" b="0" kern="100" dirty="0" smtClean="0">
                          <a:effectLst/>
                        </a:rPr>
                        <a:t>2008</a:t>
                      </a:r>
                      <a:r>
                        <a:rPr lang="zh-TW" sz="1200" b="0" kern="100" dirty="0">
                          <a:effectLst/>
                        </a:rPr>
                        <a:t>年中國河南亞洲盃跆拳道錦標賽</a:t>
                      </a:r>
                      <a:r>
                        <a:rPr lang="zh-TW" sz="1200" b="0" kern="100" dirty="0" smtClean="0">
                          <a:effectLst/>
                        </a:rPr>
                        <a:t>。</a:t>
                      </a:r>
                      <a:endParaRPr lang="en-US" altLang="zh-TW" sz="1200" b="0" kern="100" dirty="0" smtClean="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effectLst/>
                        </a:rPr>
                        <a:t>         </a:t>
                      </a:r>
                      <a:r>
                        <a:rPr lang="zh-TW" sz="1200" b="0" kern="100" dirty="0">
                          <a:effectLst/>
                        </a:rPr>
                        <a:t>負荷量</a:t>
                      </a:r>
                      <a:r>
                        <a:rPr lang="en-US" sz="1200" b="0" kern="100" dirty="0">
                          <a:effectLst/>
                        </a:rPr>
                        <a:t> 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 </a:t>
                      </a:r>
                      <a:r>
                        <a:rPr lang="en-US" sz="1200" b="0" kern="100" dirty="0" smtClean="0">
                          <a:effectLst/>
                        </a:rPr>
                        <a:t>      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</a:t>
                      </a:r>
                      <a:r>
                        <a:rPr lang="zh-TW" sz="1200" b="0" kern="100" dirty="0" smtClean="0">
                          <a:effectLst/>
                        </a:rPr>
                        <a:t>負荷</a:t>
                      </a:r>
                      <a:r>
                        <a:rPr lang="zh-TW" sz="1200" b="0" kern="100" dirty="0">
                          <a:effectLst/>
                        </a:rPr>
                        <a:t>強度</a:t>
                      </a:r>
                      <a:r>
                        <a:rPr lang="en-US" sz="1200" b="0" kern="100" dirty="0">
                          <a:effectLst/>
                        </a:rPr>
                        <a:t> </a:t>
                      </a:r>
                      <a:endParaRPr lang="zh-TW" sz="1200" b="0" kern="100" dirty="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8412743" y="2402382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87525" y="1952625"/>
            <a:ext cx="5715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1587062" y="4022079"/>
            <a:ext cx="7089394" cy="971550"/>
          </a:xfrm>
          <a:custGeom>
            <a:avLst/>
            <a:gdLst>
              <a:gd name="T0" fmla="*/ 0 w 8100"/>
              <a:gd name="T1" fmla="*/ 1350 h 1530"/>
              <a:gd name="T2" fmla="*/ 540 w 8100"/>
              <a:gd name="T3" fmla="*/ 1170 h 1530"/>
              <a:gd name="T4" fmla="*/ 1080 w 8100"/>
              <a:gd name="T5" fmla="*/ 990 h 1530"/>
              <a:gd name="T6" fmla="*/ 2160 w 8100"/>
              <a:gd name="T7" fmla="*/ 810 h 1530"/>
              <a:gd name="T8" fmla="*/ 2880 w 8100"/>
              <a:gd name="T9" fmla="*/ 630 h 1530"/>
              <a:gd name="T10" fmla="*/ 3600 w 8100"/>
              <a:gd name="T11" fmla="*/ 90 h 1530"/>
              <a:gd name="T12" fmla="*/ 4320 w 8100"/>
              <a:gd name="T13" fmla="*/ 90 h 1530"/>
              <a:gd name="T14" fmla="*/ 5040 w 8100"/>
              <a:gd name="T15" fmla="*/ 270 h 1530"/>
              <a:gd name="T16" fmla="*/ 5580 w 8100"/>
              <a:gd name="T17" fmla="*/ 630 h 1530"/>
              <a:gd name="T18" fmla="*/ 5940 w 8100"/>
              <a:gd name="T19" fmla="*/ 450 h 1530"/>
              <a:gd name="T20" fmla="*/ 6480 w 8100"/>
              <a:gd name="T21" fmla="*/ 90 h 1530"/>
              <a:gd name="T22" fmla="*/ 7020 w 8100"/>
              <a:gd name="T23" fmla="*/ 630 h 1530"/>
              <a:gd name="T24" fmla="*/ 7200 w 8100"/>
              <a:gd name="T25" fmla="*/ 1170 h 1530"/>
              <a:gd name="T26" fmla="*/ 7740 w 8100"/>
              <a:gd name="T27" fmla="*/ 1350 h 1530"/>
              <a:gd name="T28" fmla="*/ 8100 w 8100"/>
              <a:gd name="T29" fmla="*/ 1530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00" h="1530">
                <a:moveTo>
                  <a:pt x="0" y="1350"/>
                </a:moveTo>
                <a:cubicBezTo>
                  <a:pt x="180" y="1290"/>
                  <a:pt x="360" y="1230"/>
                  <a:pt x="540" y="1170"/>
                </a:cubicBezTo>
                <a:cubicBezTo>
                  <a:pt x="720" y="1110"/>
                  <a:pt x="810" y="1050"/>
                  <a:pt x="1080" y="990"/>
                </a:cubicBezTo>
                <a:cubicBezTo>
                  <a:pt x="1350" y="930"/>
                  <a:pt x="1860" y="870"/>
                  <a:pt x="2160" y="810"/>
                </a:cubicBezTo>
                <a:cubicBezTo>
                  <a:pt x="2460" y="750"/>
                  <a:pt x="2640" y="750"/>
                  <a:pt x="2880" y="630"/>
                </a:cubicBezTo>
                <a:cubicBezTo>
                  <a:pt x="3120" y="510"/>
                  <a:pt x="3360" y="180"/>
                  <a:pt x="3600" y="90"/>
                </a:cubicBezTo>
                <a:cubicBezTo>
                  <a:pt x="3840" y="0"/>
                  <a:pt x="4080" y="60"/>
                  <a:pt x="4320" y="90"/>
                </a:cubicBezTo>
                <a:cubicBezTo>
                  <a:pt x="4560" y="120"/>
                  <a:pt x="4830" y="180"/>
                  <a:pt x="5040" y="270"/>
                </a:cubicBezTo>
                <a:cubicBezTo>
                  <a:pt x="5250" y="360"/>
                  <a:pt x="5430" y="600"/>
                  <a:pt x="5580" y="630"/>
                </a:cubicBezTo>
                <a:cubicBezTo>
                  <a:pt x="5730" y="660"/>
                  <a:pt x="5790" y="540"/>
                  <a:pt x="5940" y="450"/>
                </a:cubicBezTo>
                <a:cubicBezTo>
                  <a:pt x="6090" y="360"/>
                  <a:pt x="6300" y="60"/>
                  <a:pt x="6480" y="90"/>
                </a:cubicBezTo>
                <a:cubicBezTo>
                  <a:pt x="6660" y="120"/>
                  <a:pt x="6900" y="450"/>
                  <a:pt x="7020" y="630"/>
                </a:cubicBezTo>
                <a:cubicBezTo>
                  <a:pt x="7140" y="810"/>
                  <a:pt x="7080" y="1050"/>
                  <a:pt x="7200" y="1170"/>
                </a:cubicBezTo>
                <a:cubicBezTo>
                  <a:pt x="7320" y="1290"/>
                  <a:pt x="7590" y="1290"/>
                  <a:pt x="7740" y="1350"/>
                </a:cubicBezTo>
                <a:cubicBezTo>
                  <a:pt x="7890" y="1410"/>
                  <a:pt x="8040" y="1500"/>
                  <a:pt x="8100" y="153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Freeform 4"/>
          <p:cNvSpPr>
            <a:spLocks/>
          </p:cNvSpPr>
          <p:nvPr/>
        </p:nvSpPr>
        <p:spPr bwMode="auto">
          <a:xfrm>
            <a:off x="1587062" y="3933056"/>
            <a:ext cx="7089394" cy="1066800"/>
          </a:xfrm>
          <a:custGeom>
            <a:avLst/>
            <a:gdLst>
              <a:gd name="T0" fmla="*/ 0 w 8100"/>
              <a:gd name="T1" fmla="*/ 1680 h 1680"/>
              <a:gd name="T2" fmla="*/ 360 w 8100"/>
              <a:gd name="T3" fmla="*/ 1500 h 1680"/>
              <a:gd name="T4" fmla="*/ 900 w 8100"/>
              <a:gd name="T5" fmla="*/ 960 h 1680"/>
              <a:gd name="T6" fmla="*/ 1080 w 8100"/>
              <a:gd name="T7" fmla="*/ 780 h 1680"/>
              <a:gd name="T8" fmla="*/ 1620 w 8100"/>
              <a:gd name="T9" fmla="*/ 420 h 1680"/>
              <a:gd name="T10" fmla="*/ 1980 w 8100"/>
              <a:gd name="T11" fmla="*/ 60 h 1680"/>
              <a:gd name="T12" fmla="*/ 2700 w 8100"/>
              <a:gd name="T13" fmla="*/ 60 h 1680"/>
              <a:gd name="T14" fmla="*/ 3420 w 8100"/>
              <a:gd name="T15" fmla="*/ 240 h 1680"/>
              <a:gd name="T16" fmla="*/ 4140 w 8100"/>
              <a:gd name="T17" fmla="*/ 420 h 1680"/>
              <a:gd name="T18" fmla="*/ 4500 w 8100"/>
              <a:gd name="T19" fmla="*/ 600 h 1680"/>
              <a:gd name="T20" fmla="*/ 5040 w 8100"/>
              <a:gd name="T21" fmla="*/ 420 h 1680"/>
              <a:gd name="T22" fmla="*/ 6120 w 8100"/>
              <a:gd name="T23" fmla="*/ 240 h 1680"/>
              <a:gd name="T24" fmla="*/ 6660 w 8100"/>
              <a:gd name="T25" fmla="*/ 60 h 1680"/>
              <a:gd name="T26" fmla="*/ 7740 w 8100"/>
              <a:gd name="T27" fmla="*/ 60 h 1680"/>
              <a:gd name="T28" fmla="*/ 8100 w 8100"/>
              <a:gd name="T29" fmla="*/ 240 h 1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00" h="1680">
                <a:moveTo>
                  <a:pt x="0" y="1680"/>
                </a:moveTo>
                <a:cubicBezTo>
                  <a:pt x="105" y="1650"/>
                  <a:pt x="210" y="1620"/>
                  <a:pt x="360" y="1500"/>
                </a:cubicBezTo>
                <a:cubicBezTo>
                  <a:pt x="510" y="1380"/>
                  <a:pt x="780" y="1080"/>
                  <a:pt x="900" y="960"/>
                </a:cubicBezTo>
                <a:cubicBezTo>
                  <a:pt x="1020" y="840"/>
                  <a:pt x="960" y="870"/>
                  <a:pt x="1080" y="780"/>
                </a:cubicBezTo>
                <a:cubicBezTo>
                  <a:pt x="1200" y="690"/>
                  <a:pt x="1470" y="540"/>
                  <a:pt x="1620" y="420"/>
                </a:cubicBezTo>
                <a:cubicBezTo>
                  <a:pt x="1770" y="300"/>
                  <a:pt x="1800" y="120"/>
                  <a:pt x="1980" y="60"/>
                </a:cubicBezTo>
                <a:cubicBezTo>
                  <a:pt x="2160" y="0"/>
                  <a:pt x="2460" y="30"/>
                  <a:pt x="2700" y="60"/>
                </a:cubicBezTo>
                <a:cubicBezTo>
                  <a:pt x="2940" y="90"/>
                  <a:pt x="3180" y="180"/>
                  <a:pt x="3420" y="240"/>
                </a:cubicBezTo>
                <a:cubicBezTo>
                  <a:pt x="3660" y="300"/>
                  <a:pt x="3960" y="360"/>
                  <a:pt x="4140" y="420"/>
                </a:cubicBezTo>
                <a:cubicBezTo>
                  <a:pt x="4320" y="480"/>
                  <a:pt x="4350" y="600"/>
                  <a:pt x="4500" y="600"/>
                </a:cubicBezTo>
                <a:cubicBezTo>
                  <a:pt x="4650" y="600"/>
                  <a:pt x="4770" y="480"/>
                  <a:pt x="5040" y="420"/>
                </a:cubicBezTo>
                <a:cubicBezTo>
                  <a:pt x="5310" y="360"/>
                  <a:pt x="5850" y="300"/>
                  <a:pt x="6120" y="240"/>
                </a:cubicBezTo>
                <a:cubicBezTo>
                  <a:pt x="6390" y="180"/>
                  <a:pt x="6390" y="90"/>
                  <a:pt x="6660" y="60"/>
                </a:cubicBezTo>
                <a:cubicBezTo>
                  <a:pt x="6930" y="30"/>
                  <a:pt x="7500" y="30"/>
                  <a:pt x="7740" y="60"/>
                </a:cubicBezTo>
                <a:cubicBezTo>
                  <a:pt x="7980" y="90"/>
                  <a:pt x="8040" y="210"/>
                  <a:pt x="8100" y="240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Freeform 1"/>
          <p:cNvSpPr>
            <a:spLocks/>
          </p:cNvSpPr>
          <p:nvPr/>
        </p:nvSpPr>
        <p:spPr bwMode="auto">
          <a:xfrm rot="10800000" flipH="1" flipV="1">
            <a:off x="539552" y="5949280"/>
            <a:ext cx="249745" cy="45719"/>
          </a:xfrm>
          <a:custGeom>
            <a:avLst/>
            <a:gdLst>
              <a:gd name="T0" fmla="*/ 0 w 540"/>
              <a:gd name="T1" fmla="*/ 0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0"/>
                </a:moveTo>
                <a:cubicBezTo>
                  <a:pt x="225" y="0"/>
                  <a:pt x="450" y="0"/>
                  <a:pt x="540" y="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Freeform 2"/>
          <p:cNvSpPr>
            <a:spLocks/>
          </p:cNvSpPr>
          <p:nvPr/>
        </p:nvSpPr>
        <p:spPr bwMode="auto">
          <a:xfrm>
            <a:off x="1376214" y="5949280"/>
            <a:ext cx="342900" cy="0"/>
          </a:xfrm>
          <a:custGeom>
            <a:avLst/>
            <a:gdLst>
              <a:gd name="T0" fmla="*/ 0 w 540"/>
              <a:gd name="T1" fmla="*/ 0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0"/>
                </a:moveTo>
                <a:cubicBezTo>
                  <a:pt x="225" y="0"/>
                  <a:pt x="450" y="0"/>
                  <a:pt x="540" y="0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95536" y="6381328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張榮三（</a:t>
            </a:r>
            <a:r>
              <a:rPr lang="en-US" altLang="zh-TW" dirty="0"/>
              <a:t>2010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63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07" y="14578"/>
            <a:ext cx="9215107" cy="6843421"/>
          </a:xfrm>
          <a:prstGeom prst="rect">
            <a:avLst/>
          </a:prstGeom>
        </p:spPr>
      </p:pic>
      <p:pic>
        <p:nvPicPr>
          <p:cNvPr id="13" name="內容版面配置區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01243"/>
            <a:ext cx="3280249" cy="4525963"/>
          </a:xfrm>
          <a:prstGeom prst="rect">
            <a:avLst/>
          </a:prstGeom>
        </p:spPr>
      </p:pic>
      <p:pic>
        <p:nvPicPr>
          <p:cNvPr id="11" name="內容版面配置區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20" y="14579"/>
            <a:ext cx="3779642" cy="2553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內容版面配置區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" y="14579"/>
            <a:ext cx="5477256" cy="419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內容版面配置區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11">
            <a:off x="4093313" y="3644905"/>
            <a:ext cx="3731003" cy="356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260">
            <a:off x="323528" y="4437112"/>
            <a:ext cx="4834880" cy="191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內容版面配置區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57">
            <a:off x="25152" y="2095983"/>
            <a:ext cx="5010912" cy="1725168"/>
          </a:xfrm>
          <a:prstGeom prst="rect">
            <a:avLst/>
          </a:prstGeom>
        </p:spPr>
      </p:pic>
      <p:pic>
        <p:nvPicPr>
          <p:cNvPr id="15" name="內容版面配置區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15" y="2567726"/>
            <a:ext cx="3190344" cy="4525963"/>
          </a:xfrm>
          <a:prstGeom prst="rect">
            <a:avLst/>
          </a:prstGeom>
        </p:spPr>
      </p:pic>
      <p:pic>
        <p:nvPicPr>
          <p:cNvPr id="8" name="Picture 4" descr="DSC053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73" y="1771942"/>
            <a:ext cx="3731003" cy="266517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669266"/>
              </p:ext>
            </p:extLst>
          </p:nvPr>
        </p:nvGraphicFramePr>
        <p:xfrm>
          <a:off x="286344" y="764704"/>
          <a:ext cx="8102079" cy="5662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9069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第五分段</a:t>
            </a:r>
            <a:r>
              <a:rPr kumimoji="1" lang="zh-TW" altLang="en-US" sz="3600" dirty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訓練負荷結構圖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144367"/>
              </p:ext>
            </p:extLst>
          </p:nvPr>
        </p:nvGraphicFramePr>
        <p:xfrm>
          <a:off x="457201" y="1682274"/>
          <a:ext cx="8219250" cy="42379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32593"/>
                <a:gridCol w="432593"/>
                <a:gridCol w="459629"/>
                <a:gridCol w="459629"/>
                <a:gridCol w="459629"/>
                <a:gridCol w="459629"/>
                <a:gridCol w="459629"/>
                <a:gridCol w="459629"/>
                <a:gridCol w="459629"/>
                <a:gridCol w="459629"/>
                <a:gridCol w="459629"/>
                <a:gridCol w="459629"/>
                <a:gridCol w="459629"/>
                <a:gridCol w="459629"/>
                <a:gridCol w="459629"/>
                <a:gridCol w="459629"/>
                <a:gridCol w="459629"/>
                <a:gridCol w="459629"/>
              </a:tblGrid>
              <a:tr h="323215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期別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準備期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強化期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比賽期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>
                          <a:effectLst/>
                        </a:rPr>
                        <a:t>月份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97</a:t>
                      </a:r>
                      <a:r>
                        <a:rPr lang="zh-TW" sz="1100" kern="100" dirty="0">
                          <a:effectLst/>
                        </a:rPr>
                        <a:t>年</a:t>
                      </a:r>
                      <a:r>
                        <a:rPr lang="en-US" sz="1100" kern="100" dirty="0">
                          <a:effectLst/>
                        </a:rPr>
                        <a:t>5</a:t>
                      </a:r>
                      <a:r>
                        <a:rPr lang="zh-TW" sz="1100" kern="100" dirty="0">
                          <a:effectLst/>
                        </a:rPr>
                        <a:t>月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6</a:t>
                      </a:r>
                      <a:r>
                        <a:rPr lang="zh-TW" sz="1100" dirty="0">
                          <a:effectLst/>
                        </a:rPr>
                        <a:t>月</a:t>
                      </a:r>
                      <a:r>
                        <a:rPr lang="zh-TW" sz="1000" dirty="0">
                          <a:effectLst/>
                        </a:rPr>
                        <a:t> </a:t>
                      </a:r>
                      <a:endParaRPr lang="en-US" altLang="zh-TW" sz="1000" dirty="0" smtClean="0">
                        <a:effectLst/>
                      </a:endParaRPr>
                    </a:p>
                    <a:p>
                      <a:pPr algn="ctr"/>
                      <a:r>
                        <a:rPr lang="zh-TW" altLang="en-US" sz="1000" b="0" kern="100" dirty="0" smtClean="0">
                          <a:effectLst/>
                        </a:rPr>
                        <a:t>                                                   </a:t>
                      </a:r>
                      <a:r>
                        <a:rPr lang="zh-TW" altLang="zh-TW" sz="1000" b="0" kern="100" dirty="0" smtClean="0">
                          <a:effectLst/>
                        </a:rPr>
                        <a:t>★</a:t>
                      </a:r>
                      <a:r>
                        <a:rPr lang="zh-TW" altLang="en-US" sz="1000" b="0" kern="100" dirty="0" smtClean="0">
                          <a:effectLst/>
                        </a:rPr>
                        <a:t> </a:t>
                      </a:r>
                      <a:endParaRPr lang="zh-TW" sz="10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7</a:t>
                      </a:r>
                      <a:r>
                        <a:rPr lang="zh-TW" sz="1100" kern="100" dirty="0">
                          <a:effectLst/>
                        </a:rPr>
                        <a:t>月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39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</a:rPr>
                        <a:t>8</a:t>
                      </a:r>
                      <a:r>
                        <a:rPr lang="zh-TW" sz="1100" b="0" kern="100" dirty="0">
                          <a:effectLst/>
                        </a:rPr>
                        <a:t>月</a:t>
                      </a:r>
                      <a:endParaRPr lang="zh-TW" sz="12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0975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週次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13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14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</a:rPr>
                        <a:t>16</a:t>
                      </a:r>
                      <a:endParaRPr lang="zh-TW" sz="12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訓練比重％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體能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</a:rPr>
                        <a:t>30</a:t>
                      </a:r>
                      <a:endParaRPr lang="zh-TW" sz="12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技能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</a:rPr>
                        <a:t>40</a:t>
                      </a:r>
                      <a:endParaRPr lang="zh-TW" sz="12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智能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</a:rPr>
                        <a:t>30</a:t>
                      </a:r>
                      <a:endParaRPr lang="zh-TW" sz="12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訓練負荷％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 gridSpan="18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b="0" kern="100" dirty="0" smtClean="0">
                          <a:effectLst/>
                        </a:rPr>
                        <a:t>★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</a:t>
                      </a:r>
                      <a:r>
                        <a:rPr lang="en-US" sz="1200" b="0" kern="100" dirty="0" smtClean="0">
                          <a:effectLst/>
                        </a:rPr>
                        <a:t>2008</a:t>
                      </a:r>
                      <a:r>
                        <a:rPr lang="zh-TW" sz="1200" b="0" kern="100" dirty="0">
                          <a:effectLst/>
                        </a:rPr>
                        <a:t>年奧地利公開賽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</a:rPr>
                        <a:t>      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  </a:t>
                      </a:r>
                      <a:r>
                        <a:rPr lang="zh-TW" sz="1200" b="0" kern="100" dirty="0" smtClean="0">
                          <a:effectLst/>
                        </a:rPr>
                        <a:t>負荷</a:t>
                      </a:r>
                      <a:r>
                        <a:rPr lang="zh-TW" sz="1200" b="0" kern="100" dirty="0">
                          <a:effectLst/>
                        </a:rPr>
                        <a:t>量</a:t>
                      </a:r>
                      <a:r>
                        <a:rPr lang="en-US" sz="1200" b="0" kern="100" dirty="0">
                          <a:effectLst/>
                        </a:rPr>
                        <a:t>   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    </a:t>
                      </a:r>
                      <a:r>
                        <a:rPr lang="en-US" sz="1200" b="0" kern="100" dirty="0" smtClean="0">
                          <a:effectLst/>
                        </a:rPr>
                        <a:t>    </a:t>
                      </a:r>
                      <a:r>
                        <a:rPr lang="zh-TW" altLang="en-US" sz="1200" b="0" kern="100" dirty="0" smtClean="0">
                          <a:effectLst/>
                        </a:rPr>
                        <a:t>   </a:t>
                      </a:r>
                      <a:r>
                        <a:rPr lang="zh-TW" sz="1200" b="0" kern="100" dirty="0" smtClean="0">
                          <a:effectLst/>
                        </a:rPr>
                        <a:t>負荷</a:t>
                      </a:r>
                      <a:r>
                        <a:rPr lang="zh-TW" sz="1200" b="0" kern="100" dirty="0">
                          <a:effectLst/>
                        </a:rPr>
                        <a:t>強度</a:t>
                      </a:r>
                      <a:r>
                        <a:rPr lang="en-US" sz="1200" b="0" kern="100" dirty="0">
                          <a:effectLst/>
                        </a:rPr>
                        <a:t> </a:t>
                      </a:r>
                      <a:endParaRPr lang="zh-TW" sz="1200" b="0" kern="100" dirty="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</a:rPr>
                        <a:t> </a:t>
                      </a:r>
                      <a:endParaRPr lang="zh-TW" sz="1200" b="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4759957" y="2392182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12863" y="18542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Freeform 1"/>
          <p:cNvSpPr>
            <a:spLocks/>
          </p:cNvSpPr>
          <p:nvPr/>
        </p:nvSpPr>
        <p:spPr bwMode="auto">
          <a:xfrm>
            <a:off x="529872" y="5609078"/>
            <a:ext cx="342900" cy="0"/>
          </a:xfrm>
          <a:custGeom>
            <a:avLst/>
            <a:gdLst>
              <a:gd name="T0" fmla="*/ 0 w 540"/>
              <a:gd name="T1" fmla="*/ 0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0"/>
                </a:moveTo>
                <a:cubicBezTo>
                  <a:pt x="225" y="0"/>
                  <a:pt x="450" y="0"/>
                  <a:pt x="540" y="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Freeform 2"/>
          <p:cNvSpPr>
            <a:spLocks/>
          </p:cNvSpPr>
          <p:nvPr/>
        </p:nvSpPr>
        <p:spPr bwMode="auto">
          <a:xfrm>
            <a:off x="1495814" y="5609078"/>
            <a:ext cx="342900" cy="0"/>
          </a:xfrm>
          <a:custGeom>
            <a:avLst/>
            <a:gdLst>
              <a:gd name="T0" fmla="*/ 0 w 540"/>
              <a:gd name="T1" fmla="*/ 0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0"/>
                </a:moveTo>
                <a:cubicBezTo>
                  <a:pt x="225" y="0"/>
                  <a:pt x="450" y="0"/>
                  <a:pt x="540" y="0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Freeform 4"/>
          <p:cNvSpPr>
            <a:spLocks/>
          </p:cNvSpPr>
          <p:nvPr/>
        </p:nvSpPr>
        <p:spPr bwMode="auto">
          <a:xfrm>
            <a:off x="1312863" y="3781778"/>
            <a:ext cx="7319642" cy="1156342"/>
          </a:xfrm>
          <a:custGeom>
            <a:avLst/>
            <a:gdLst>
              <a:gd name="T0" fmla="*/ 0 w 8280"/>
              <a:gd name="T1" fmla="*/ 1710 h 1740"/>
              <a:gd name="T2" fmla="*/ 360 w 8280"/>
              <a:gd name="T3" fmla="*/ 1710 h 1740"/>
              <a:gd name="T4" fmla="*/ 1080 w 8280"/>
              <a:gd name="T5" fmla="*/ 1530 h 1740"/>
              <a:gd name="T6" fmla="*/ 1620 w 8280"/>
              <a:gd name="T7" fmla="*/ 810 h 1740"/>
              <a:gd name="T8" fmla="*/ 1800 w 8280"/>
              <a:gd name="T9" fmla="*/ 450 h 1740"/>
              <a:gd name="T10" fmla="*/ 2160 w 8280"/>
              <a:gd name="T11" fmla="*/ 90 h 1740"/>
              <a:gd name="T12" fmla="*/ 2880 w 8280"/>
              <a:gd name="T13" fmla="*/ 90 h 1740"/>
              <a:gd name="T14" fmla="*/ 3240 w 8280"/>
              <a:gd name="T15" fmla="*/ 630 h 1740"/>
              <a:gd name="T16" fmla="*/ 3600 w 8280"/>
              <a:gd name="T17" fmla="*/ 990 h 1740"/>
              <a:gd name="T18" fmla="*/ 4140 w 8280"/>
              <a:gd name="T19" fmla="*/ 1170 h 1740"/>
              <a:gd name="T20" fmla="*/ 4500 w 8280"/>
              <a:gd name="T21" fmla="*/ 270 h 1740"/>
              <a:gd name="T22" fmla="*/ 5040 w 8280"/>
              <a:gd name="T23" fmla="*/ 90 h 1740"/>
              <a:gd name="T24" fmla="*/ 5220 w 8280"/>
              <a:gd name="T25" fmla="*/ 90 h 1740"/>
              <a:gd name="T26" fmla="*/ 5580 w 8280"/>
              <a:gd name="T27" fmla="*/ 270 h 1740"/>
              <a:gd name="T28" fmla="*/ 5940 w 8280"/>
              <a:gd name="T29" fmla="*/ 810 h 1740"/>
              <a:gd name="T30" fmla="*/ 7020 w 8280"/>
              <a:gd name="T31" fmla="*/ 1170 h 1740"/>
              <a:gd name="T32" fmla="*/ 7560 w 8280"/>
              <a:gd name="T33" fmla="*/ 1530 h 1740"/>
              <a:gd name="T34" fmla="*/ 8280 w 8280"/>
              <a:gd name="T35" fmla="*/ 171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80" h="1740">
                <a:moveTo>
                  <a:pt x="0" y="1710"/>
                </a:moveTo>
                <a:cubicBezTo>
                  <a:pt x="90" y="1725"/>
                  <a:pt x="180" y="1740"/>
                  <a:pt x="360" y="1710"/>
                </a:cubicBezTo>
                <a:cubicBezTo>
                  <a:pt x="540" y="1680"/>
                  <a:pt x="870" y="1680"/>
                  <a:pt x="1080" y="1530"/>
                </a:cubicBezTo>
                <a:cubicBezTo>
                  <a:pt x="1290" y="1380"/>
                  <a:pt x="1500" y="990"/>
                  <a:pt x="1620" y="810"/>
                </a:cubicBezTo>
                <a:cubicBezTo>
                  <a:pt x="1740" y="630"/>
                  <a:pt x="1710" y="570"/>
                  <a:pt x="1800" y="450"/>
                </a:cubicBezTo>
                <a:cubicBezTo>
                  <a:pt x="1890" y="330"/>
                  <a:pt x="1980" y="150"/>
                  <a:pt x="2160" y="90"/>
                </a:cubicBezTo>
                <a:cubicBezTo>
                  <a:pt x="2340" y="30"/>
                  <a:pt x="2700" y="0"/>
                  <a:pt x="2880" y="90"/>
                </a:cubicBezTo>
                <a:cubicBezTo>
                  <a:pt x="3060" y="180"/>
                  <a:pt x="3120" y="480"/>
                  <a:pt x="3240" y="630"/>
                </a:cubicBezTo>
                <a:cubicBezTo>
                  <a:pt x="3360" y="780"/>
                  <a:pt x="3450" y="900"/>
                  <a:pt x="3600" y="990"/>
                </a:cubicBezTo>
                <a:cubicBezTo>
                  <a:pt x="3750" y="1080"/>
                  <a:pt x="3990" y="1290"/>
                  <a:pt x="4140" y="1170"/>
                </a:cubicBezTo>
                <a:cubicBezTo>
                  <a:pt x="4290" y="1050"/>
                  <a:pt x="4350" y="450"/>
                  <a:pt x="4500" y="270"/>
                </a:cubicBezTo>
                <a:cubicBezTo>
                  <a:pt x="4650" y="90"/>
                  <a:pt x="4920" y="120"/>
                  <a:pt x="5040" y="90"/>
                </a:cubicBezTo>
                <a:cubicBezTo>
                  <a:pt x="5160" y="60"/>
                  <a:pt x="5130" y="60"/>
                  <a:pt x="5220" y="90"/>
                </a:cubicBezTo>
                <a:cubicBezTo>
                  <a:pt x="5310" y="120"/>
                  <a:pt x="5460" y="150"/>
                  <a:pt x="5580" y="270"/>
                </a:cubicBezTo>
                <a:cubicBezTo>
                  <a:pt x="5700" y="390"/>
                  <a:pt x="5700" y="660"/>
                  <a:pt x="5940" y="810"/>
                </a:cubicBezTo>
                <a:cubicBezTo>
                  <a:pt x="6180" y="960"/>
                  <a:pt x="6750" y="1050"/>
                  <a:pt x="7020" y="1170"/>
                </a:cubicBezTo>
                <a:cubicBezTo>
                  <a:pt x="7290" y="1290"/>
                  <a:pt x="7350" y="1440"/>
                  <a:pt x="7560" y="1530"/>
                </a:cubicBezTo>
                <a:cubicBezTo>
                  <a:pt x="7770" y="1620"/>
                  <a:pt x="8160" y="1680"/>
                  <a:pt x="8280" y="171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Freeform 3"/>
          <p:cNvSpPr>
            <a:spLocks/>
          </p:cNvSpPr>
          <p:nvPr/>
        </p:nvSpPr>
        <p:spPr bwMode="auto">
          <a:xfrm>
            <a:off x="1315816" y="3832162"/>
            <a:ext cx="7363592" cy="971550"/>
          </a:xfrm>
          <a:custGeom>
            <a:avLst/>
            <a:gdLst>
              <a:gd name="T0" fmla="*/ 0 w 8280"/>
              <a:gd name="T1" fmla="*/ 750 h 1530"/>
              <a:gd name="T2" fmla="*/ 360 w 8280"/>
              <a:gd name="T3" fmla="*/ 930 h 1530"/>
              <a:gd name="T4" fmla="*/ 540 w 8280"/>
              <a:gd name="T5" fmla="*/ 1110 h 1530"/>
              <a:gd name="T6" fmla="*/ 720 w 8280"/>
              <a:gd name="T7" fmla="*/ 1290 h 1530"/>
              <a:gd name="T8" fmla="*/ 1080 w 8280"/>
              <a:gd name="T9" fmla="*/ 1470 h 1530"/>
              <a:gd name="T10" fmla="*/ 1620 w 8280"/>
              <a:gd name="T11" fmla="*/ 1470 h 1530"/>
              <a:gd name="T12" fmla="*/ 2160 w 8280"/>
              <a:gd name="T13" fmla="*/ 1110 h 1530"/>
              <a:gd name="T14" fmla="*/ 2520 w 8280"/>
              <a:gd name="T15" fmla="*/ 750 h 1530"/>
              <a:gd name="T16" fmla="*/ 3420 w 8280"/>
              <a:gd name="T17" fmla="*/ 210 h 1530"/>
              <a:gd name="T18" fmla="*/ 3600 w 8280"/>
              <a:gd name="T19" fmla="*/ 30 h 1530"/>
              <a:gd name="T20" fmla="*/ 3780 w 8280"/>
              <a:gd name="T21" fmla="*/ 30 h 1530"/>
              <a:gd name="T22" fmla="*/ 4140 w 8280"/>
              <a:gd name="T23" fmla="*/ 210 h 1530"/>
              <a:gd name="T24" fmla="*/ 4500 w 8280"/>
              <a:gd name="T25" fmla="*/ 570 h 1530"/>
              <a:gd name="T26" fmla="*/ 5040 w 8280"/>
              <a:gd name="T27" fmla="*/ 750 h 1530"/>
              <a:gd name="T28" fmla="*/ 5400 w 8280"/>
              <a:gd name="T29" fmla="*/ 750 h 1530"/>
              <a:gd name="T30" fmla="*/ 6120 w 8280"/>
              <a:gd name="T31" fmla="*/ 570 h 1530"/>
              <a:gd name="T32" fmla="*/ 6660 w 8280"/>
              <a:gd name="T33" fmla="*/ 390 h 1530"/>
              <a:gd name="T34" fmla="*/ 7380 w 8280"/>
              <a:gd name="T35" fmla="*/ 210 h 1530"/>
              <a:gd name="T36" fmla="*/ 8280 w 8280"/>
              <a:gd name="T37" fmla="*/ 30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280" h="1530">
                <a:moveTo>
                  <a:pt x="0" y="750"/>
                </a:moveTo>
                <a:cubicBezTo>
                  <a:pt x="135" y="810"/>
                  <a:pt x="270" y="870"/>
                  <a:pt x="360" y="930"/>
                </a:cubicBezTo>
                <a:cubicBezTo>
                  <a:pt x="450" y="990"/>
                  <a:pt x="480" y="1050"/>
                  <a:pt x="540" y="1110"/>
                </a:cubicBezTo>
                <a:cubicBezTo>
                  <a:pt x="600" y="1170"/>
                  <a:pt x="630" y="1230"/>
                  <a:pt x="720" y="1290"/>
                </a:cubicBezTo>
                <a:cubicBezTo>
                  <a:pt x="810" y="1350"/>
                  <a:pt x="930" y="1440"/>
                  <a:pt x="1080" y="1470"/>
                </a:cubicBezTo>
                <a:cubicBezTo>
                  <a:pt x="1230" y="1500"/>
                  <a:pt x="1440" y="1530"/>
                  <a:pt x="1620" y="1470"/>
                </a:cubicBezTo>
                <a:cubicBezTo>
                  <a:pt x="1800" y="1410"/>
                  <a:pt x="2010" y="1230"/>
                  <a:pt x="2160" y="1110"/>
                </a:cubicBezTo>
                <a:cubicBezTo>
                  <a:pt x="2310" y="990"/>
                  <a:pt x="2310" y="900"/>
                  <a:pt x="2520" y="750"/>
                </a:cubicBezTo>
                <a:cubicBezTo>
                  <a:pt x="2730" y="600"/>
                  <a:pt x="3240" y="330"/>
                  <a:pt x="3420" y="210"/>
                </a:cubicBezTo>
                <a:cubicBezTo>
                  <a:pt x="3600" y="90"/>
                  <a:pt x="3540" y="60"/>
                  <a:pt x="3600" y="30"/>
                </a:cubicBezTo>
                <a:cubicBezTo>
                  <a:pt x="3660" y="0"/>
                  <a:pt x="3690" y="0"/>
                  <a:pt x="3780" y="30"/>
                </a:cubicBezTo>
                <a:cubicBezTo>
                  <a:pt x="3870" y="60"/>
                  <a:pt x="4020" y="120"/>
                  <a:pt x="4140" y="210"/>
                </a:cubicBezTo>
                <a:cubicBezTo>
                  <a:pt x="4260" y="300"/>
                  <a:pt x="4350" y="480"/>
                  <a:pt x="4500" y="570"/>
                </a:cubicBezTo>
                <a:cubicBezTo>
                  <a:pt x="4650" y="660"/>
                  <a:pt x="4890" y="720"/>
                  <a:pt x="5040" y="750"/>
                </a:cubicBezTo>
                <a:cubicBezTo>
                  <a:pt x="5190" y="780"/>
                  <a:pt x="5220" y="780"/>
                  <a:pt x="5400" y="750"/>
                </a:cubicBezTo>
                <a:cubicBezTo>
                  <a:pt x="5580" y="720"/>
                  <a:pt x="5910" y="630"/>
                  <a:pt x="6120" y="570"/>
                </a:cubicBezTo>
                <a:cubicBezTo>
                  <a:pt x="6330" y="510"/>
                  <a:pt x="6450" y="450"/>
                  <a:pt x="6660" y="390"/>
                </a:cubicBezTo>
                <a:cubicBezTo>
                  <a:pt x="6870" y="330"/>
                  <a:pt x="7110" y="270"/>
                  <a:pt x="7380" y="210"/>
                </a:cubicBezTo>
                <a:cubicBezTo>
                  <a:pt x="7650" y="150"/>
                  <a:pt x="8130" y="60"/>
                  <a:pt x="8280" y="30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23036" y="6237312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張榮三（</a:t>
            </a:r>
            <a:r>
              <a:rPr lang="en-US" altLang="zh-TW" dirty="0"/>
              <a:t>2010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61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100" dirty="0">
                <a:effectLst/>
              </a:rPr>
              <a:t>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777880"/>
              </p:ext>
            </p:extLst>
          </p:nvPr>
        </p:nvGraphicFramePr>
        <p:xfrm>
          <a:off x="457201" y="1556793"/>
          <a:ext cx="8229597" cy="43449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572780"/>
                <a:gridCol w="551383"/>
                <a:gridCol w="551383"/>
                <a:gridCol w="551383"/>
                <a:gridCol w="551383"/>
                <a:gridCol w="551383"/>
                <a:gridCol w="551383"/>
                <a:gridCol w="551383"/>
                <a:gridCol w="551383"/>
                <a:gridCol w="551383"/>
                <a:gridCol w="551383"/>
                <a:gridCol w="551383"/>
                <a:gridCol w="551383"/>
                <a:gridCol w="551383"/>
                <a:gridCol w="488838"/>
              </a:tblGrid>
              <a:tr h="344307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期別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比賽期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91796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</a:rPr>
                        <a:t>月份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</a:t>
                      </a:r>
                      <a:r>
                        <a:rPr lang="zh-TW" sz="1100" dirty="0" smtClean="0">
                          <a:effectLst/>
                        </a:rPr>
                        <a:t>月</a:t>
                      </a:r>
                      <a:r>
                        <a:rPr lang="zh-TW" sz="1000" dirty="0" smtClean="0">
                          <a:effectLst/>
                        </a:rPr>
                        <a:t> </a:t>
                      </a:r>
                      <a:endParaRPr lang="en-US" altLang="zh-TW" sz="1000" dirty="0" smtClean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</a:rPr>
                        <a:t>                                                                       </a:t>
                      </a:r>
                      <a:r>
                        <a:rPr lang="zh-TW" altLang="zh-TW" sz="1200" kern="100" dirty="0" smtClean="0">
                          <a:effectLst/>
                        </a:rPr>
                        <a:t>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0710"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日期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16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19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22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24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26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328563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訓練比重％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體能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328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技能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3285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智能</a:t>
                      </a:r>
                      <a:r>
                        <a:rPr lang="zh-TW" sz="1100" kern="100" dirty="0">
                          <a:effectLst/>
                        </a:rPr>
                        <a:t>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45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75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  <a:tr h="164412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訓練負荷％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60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effectLst/>
                        <a:latin typeface="標楷體"/>
                        <a:ea typeface="新細明體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0531">
                <a:tc gridSpan="15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effectLst/>
                        </a:rPr>
                        <a:t>★</a:t>
                      </a:r>
                      <a:r>
                        <a:rPr lang="zh-TW" altLang="en-US" sz="1200" kern="100" dirty="0" smtClean="0">
                          <a:effectLst/>
                        </a:rPr>
                        <a:t>  </a:t>
                      </a:r>
                      <a:r>
                        <a:rPr lang="en-US" sz="1200" kern="100" dirty="0" smtClean="0">
                          <a:effectLst/>
                        </a:rPr>
                        <a:t>2008</a:t>
                      </a:r>
                      <a:r>
                        <a:rPr lang="zh-TW" sz="1200" kern="100" dirty="0">
                          <a:effectLst/>
                        </a:rPr>
                        <a:t>年北京奧運會。</a:t>
                      </a:r>
                      <a:r>
                        <a:rPr lang="en-US" sz="1200" kern="100" dirty="0">
                          <a:effectLst/>
                        </a:rPr>
                        <a:t>     </a:t>
                      </a:r>
                      <a:endParaRPr lang="en-US" sz="1200" kern="100" dirty="0" smtClean="0">
                        <a:effectLst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      </a:t>
                      </a:r>
                      <a:r>
                        <a:rPr lang="zh-TW" altLang="en-US" sz="1200" kern="100" dirty="0" smtClean="0">
                          <a:effectLst/>
                        </a:rPr>
                        <a:t>     </a:t>
                      </a:r>
                      <a:r>
                        <a:rPr lang="zh-TW" sz="1200" kern="100" dirty="0" smtClean="0">
                          <a:effectLst/>
                        </a:rPr>
                        <a:t>負荷</a:t>
                      </a:r>
                      <a:r>
                        <a:rPr lang="zh-TW" sz="1200" kern="100" dirty="0">
                          <a:effectLst/>
                        </a:rPr>
                        <a:t>量</a:t>
                      </a:r>
                      <a:r>
                        <a:rPr lang="en-US" sz="1200" kern="100" dirty="0">
                          <a:effectLst/>
                        </a:rPr>
                        <a:t>       </a:t>
                      </a:r>
                      <a:r>
                        <a:rPr lang="zh-TW" altLang="en-US" sz="1200" kern="100" dirty="0" smtClean="0">
                          <a:effectLst/>
                        </a:rPr>
                        <a:t>         </a:t>
                      </a:r>
                      <a:r>
                        <a:rPr lang="zh-TW" sz="1200" kern="100" dirty="0" smtClean="0">
                          <a:effectLst/>
                        </a:rPr>
                        <a:t>負荷強度</a:t>
                      </a:r>
                      <a:r>
                        <a:rPr lang="zh-TW" altLang="en-US" sz="1200" kern="100" dirty="0" smtClean="0">
                          <a:effectLst/>
                        </a:rPr>
                        <a:t>  </a:t>
                      </a:r>
                      <a:r>
                        <a:rPr lang="zh-TW" sz="1200" kern="100" dirty="0" smtClean="0">
                          <a:effectLst/>
                        </a:rPr>
                        <a:t> 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51013" y="20939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99475" y="2248941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1601787" y="5013176"/>
            <a:ext cx="4410371" cy="266700"/>
          </a:xfrm>
          <a:custGeom>
            <a:avLst/>
            <a:gdLst>
              <a:gd name="T0" fmla="*/ 0 w 5040"/>
              <a:gd name="T1" fmla="*/ 30 h 420"/>
              <a:gd name="T2" fmla="*/ 360 w 5040"/>
              <a:gd name="T3" fmla="*/ 30 h 420"/>
              <a:gd name="T4" fmla="*/ 540 w 5040"/>
              <a:gd name="T5" fmla="*/ 30 h 420"/>
              <a:gd name="T6" fmla="*/ 2880 w 5040"/>
              <a:gd name="T7" fmla="*/ 30 h 420"/>
              <a:gd name="T8" fmla="*/ 3960 w 5040"/>
              <a:gd name="T9" fmla="*/ 210 h 420"/>
              <a:gd name="T10" fmla="*/ 4500 w 5040"/>
              <a:gd name="T11" fmla="*/ 390 h 420"/>
              <a:gd name="T12" fmla="*/ 5040 w 5040"/>
              <a:gd name="T13" fmla="*/ 390 h 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40" h="420">
                <a:moveTo>
                  <a:pt x="0" y="30"/>
                </a:moveTo>
                <a:cubicBezTo>
                  <a:pt x="135" y="30"/>
                  <a:pt x="270" y="30"/>
                  <a:pt x="360" y="30"/>
                </a:cubicBezTo>
                <a:cubicBezTo>
                  <a:pt x="450" y="30"/>
                  <a:pt x="120" y="30"/>
                  <a:pt x="540" y="30"/>
                </a:cubicBezTo>
                <a:cubicBezTo>
                  <a:pt x="960" y="30"/>
                  <a:pt x="2310" y="0"/>
                  <a:pt x="2880" y="30"/>
                </a:cubicBezTo>
                <a:cubicBezTo>
                  <a:pt x="3450" y="60"/>
                  <a:pt x="3690" y="150"/>
                  <a:pt x="3960" y="210"/>
                </a:cubicBezTo>
                <a:cubicBezTo>
                  <a:pt x="4230" y="270"/>
                  <a:pt x="4320" y="360"/>
                  <a:pt x="4500" y="390"/>
                </a:cubicBezTo>
                <a:cubicBezTo>
                  <a:pt x="4680" y="420"/>
                  <a:pt x="4860" y="405"/>
                  <a:pt x="5040" y="39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1577708" y="4123843"/>
            <a:ext cx="4434451" cy="1047750"/>
          </a:xfrm>
          <a:custGeom>
            <a:avLst/>
            <a:gdLst>
              <a:gd name="T0" fmla="*/ 0 w 5040"/>
              <a:gd name="T1" fmla="*/ 210 h 1650"/>
              <a:gd name="T2" fmla="*/ 720 w 5040"/>
              <a:gd name="T3" fmla="*/ 30 h 1650"/>
              <a:gd name="T4" fmla="*/ 1080 w 5040"/>
              <a:gd name="T5" fmla="*/ 30 h 1650"/>
              <a:gd name="T6" fmla="*/ 1440 w 5040"/>
              <a:gd name="T7" fmla="*/ 30 h 1650"/>
              <a:gd name="T8" fmla="*/ 1800 w 5040"/>
              <a:gd name="T9" fmla="*/ 210 h 1650"/>
              <a:gd name="T10" fmla="*/ 2880 w 5040"/>
              <a:gd name="T11" fmla="*/ 30 h 1650"/>
              <a:gd name="T12" fmla="*/ 3420 w 5040"/>
              <a:gd name="T13" fmla="*/ 390 h 1650"/>
              <a:gd name="T14" fmla="*/ 3960 w 5040"/>
              <a:gd name="T15" fmla="*/ 750 h 1650"/>
              <a:gd name="T16" fmla="*/ 4500 w 5040"/>
              <a:gd name="T17" fmla="*/ 1290 h 1650"/>
              <a:gd name="T18" fmla="*/ 5040 w 5040"/>
              <a:gd name="T19" fmla="*/ 1650 h 1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40" h="1650">
                <a:moveTo>
                  <a:pt x="0" y="210"/>
                </a:moveTo>
                <a:cubicBezTo>
                  <a:pt x="270" y="135"/>
                  <a:pt x="540" y="60"/>
                  <a:pt x="720" y="30"/>
                </a:cubicBezTo>
                <a:cubicBezTo>
                  <a:pt x="900" y="0"/>
                  <a:pt x="960" y="30"/>
                  <a:pt x="1080" y="30"/>
                </a:cubicBezTo>
                <a:cubicBezTo>
                  <a:pt x="1200" y="30"/>
                  <a:pt x="1320" y="0"/>
                  <a:pt x="1440" y="30"/>
                </a:cubicBezTo>
                <a:cubicBezTo>
                  <a:pt x="1560" y="60"/>
                  <a:pt x="1560" y="210"/>
                  <a:pt x="1800" y="210"/>
                </a:cubicBezTo>
                <a:cubicBezTo>
                  <a:pt x="2040" y="210"/>
                  <a:pt x="2610" y="0"/>
                  <a:pt x="2880" y="30"/>
                </a:cubicBezTo>
                <a:cubicBezTo>
                  <a:pt x="3150" y="60"/>
                  <a:pt x="3240" y="270"/>
                  <a:pt x="3420" y="390"/>
                </a:cubicBezTo>
                <a:cubicBezTo>
                  <a:pt x="3600" y="510"/>
                  <a:pt x="3780" y="600"/>
                  <a:pt x="3960" y="750"/>
                </a:cubicBezTo>
                <a:cubicBezTo>
                  <a:pt x="4140" y="900"/>
                  <a:pt x="4320" y="1140"/>
                  <a:pt x="4500" y="1290"/>
                </a:cubicBezTo>
                <a:cubicBezTo>
                  <a:pt x="4680" y="1440"/>
                  <a:pt x="4860" y="1545"/>
                  <a:pt x="5040" y="1650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Freeform 2"/>
          <p:cNvSpPr>
            <a:spLocks/>
          </p:cNvSpPr>
          <p:nvPr/>
        </p:nvSpPr>
        <p:spPr bwMode="auto">
          <a:xfrm>
            <a:off x="550062" y="5752712"/>
            <a:ext cx="342900" cy="0"/>
          </a:xfrm>
          <a:custGeom>
            <a:avLst/>
            <a:gdLst>
              <a:gd name="T0" fmla="*/ 0 w 540"/>
              <a:gd name="T1" fmla="*/ 0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0"/>
                </a:moveTo>
                <a:cubicBezTo>
                  <a:pt x="225" y="0"/>
                  <a:pt x="450" y="0"/>
                  <a:pt x="540" y="0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10" name="Freeform 1"/>
          <p:cNvSpPr>
            <a:spLocks/>
          </p:cNvSpPr>
          <p:nvPr/>
        </p:nvSpPr>
        <p:spPr bwMode="auto">
          <a:xfrm>
            <a:off x="1553177" y="5752712"/>
            <a:ext cx="342900" cy="0"/>
          </a:xfrm>
          <a:custGeom>
            <a:avLst/>
            <a:gdLst>
              <a:gd name="T0" fmla="*/ 0 w 540"/>
              <a:gd name="T1" fmla="*/ 0 h 1"/>
              <a:gd name="T2" fmla="*/ 540 w 54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0" h="1">
                <a:moveTo>
                  <a:pt x="0" y="0"/>
                </a:moveTo>
                <a:cubicBezTo>
                  <a:pt x="225" y="0"/>
                  <a:pt x="450" y="0"/>
                  <a:pt x="540" y="0"/>
                </a:cubicBezTo>
              </a:path>
            </a:pathLst>
          </a:custGeom>
          <a:noFill/>
          <a:ln w="25400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67544" y="6165304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張榮三（</a:t>
            </a:r>
            <a:r>
              <a:rPr lang="en-US" altLang="zh-TW" dirty="0"/>
              <a:t>2010</a:t>
            </a:r>
            <a:r>
              <a:rPr lang="zh-TW" altLang="zh-TW" dirty="0"/>
              <a:t>）</a:t>
            </a:r>
            <a:endParaRPr lang="zh-TW" altLang="en-US" dirty="0"/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609600" y="3352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zh-TW" altLang="en-US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第六分段訓練負荷結構圖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899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/>
              <a:t>立體化運動訓練</a:t>
            </a:r>
            <a:r>
              <a:rPr lang="zh-TW" altLang="zh-TW" b="1" dirty="0" smtClean="0"/>
              <a:t>理論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690413"/>
              </p:ext>
            </p:extLst>
          </p:nvPr>
        </p:nvGraphicFramePr>
        <p:xfrm>
          <a:off x="395536" y="1700806"/>
          <a:ext cx="8424933" cy="3744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6584"/>
                <a:gridCol w="845020"/>
                <a:gridCol w="1349412"/>
                <a:gridCol w="1349412"/>
                <a:gridCol w="1020948"/>
                <a:gridCol w="1161392"/>
                <a:gridCol w="317159"/>
                <a:gridCol w="1195006"/>
              </a:tblGrid>
              <a:tr h="720081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競技狀態形成發展過程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初步形成階段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進一步提高及保持階段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暫時消失</a:t>
                      </a:r>
                    </a:p>
                    <a:p>
                      <a:pPr indent="1651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階段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0081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打基礎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初步形成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進一步提高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保持、調控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8072">
                <a:tc rowSpan="2" gridSpan="2"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</a:endParaRPr>
                    </a:p>
                    <a:p>
                      <a:pPr indent="1651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600" kern="100" dirty="0">
                          <a:effectLst/>
                        </a:rPr>
                        <a:t>年度訓練過程</a:t>
                      </a:r>
                      <a:endParaRPr lang="zh-TW" sz="16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048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準備期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比賽期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休整期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651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一般</a:t>
                      </a:r>
                    </a:p>
                    <a:p>
                      <a:pPr indent="1651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準備階段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" indent="-6858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專門</a:t>
                      </a:r>
                    </a:p>
                    <a:p>
                      <a:pPr indent="1651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準備階段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賽前基本</a:t>
                      </a:r>
                    </a:p>
                    <a:p>
                      <a:pPr indent="-63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訓練階段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比賽階段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60040">
                <a:tc rowSpan="3">
                  <a:txBody>
                    <a:bodyPr/>
                    <a:lstStyle/>
                    <a:p>
                      <a:pPr indent="18415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賽前訓練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宏觀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 dirty="0">
                          <a:effectLst/>
                        </a:rPr>
                        <a:t>中觀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zh-TW" sz="1400" kern="100">
                          <a:effectLst/>
                        </a:rPr>
                        <a:t>微觀</a:t>
                      </a:r>
                      <a:endParaRPr lang="zh-TW" sz="140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40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320040" algn="ctr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67544" y="5733256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zh-TW" dirty="0" smtClean="0"/>
              <a:t>徐</a:t>
            </a:r>
            <a:r>
              <a:rPr lang="zh-TW" altLang="zh-TW" dirty="0"/>
              <a:t>本力等，</a:t>
            </a:r>
            <a:r>
              <a:rPr lang="en-US" altLang="zh-TW" dirty="0"/>
              <a:t>1999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71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395536" y="116632"/>
            <a:ext cx="8136904" cy="6480720"/>
            <a:chOff x="1544" y="2163"/>
            <a:chExt cx="7982" cy="6297"/>
          </a:xfrm>
        </p:grpSpPr>
        <p:grpSp>
          <p:nvGrpSpPr>
            <p:cNvPr id="6" name="Group 129"/>
            <p:cNvGrpSpPr>
              <a:grpSpLocks/>
            </p:cNvGrpSpPr>
            <p:nvPr/>
          </p:nvGrpSpPr>
          <p:grpSpPr bwMode="auto">
            <a:xfrm>
              <a:off x="1544" y="2401"/>
              <a:ext cx="7982" cy="6059"/>
              <a:chOff x="1864" y="1740"/>
              <a:chExt cx="7982" cy="6059"/>
            </a:xfrm>
          </p:grpSpPr>
          <p:grpSp>
            <p:nvGrpSpPr>
              <p:cNvPr id="8" name="Group 130"/>
              <p:cNvGrpSpPr>
                <a:grpSpLocks/>
              </p:cNvGrpSpPr>
              <p:nvPr/>
            </p:nvGrpSpPr>
            <p:grpSpPr bwMode="auto">
              <a:xfrm>
                <a:off x="2813" y="1740"/>
                <a:ext cx="3460" cy="3705"/>
                <a:chOff x="2813" y="1740"/>
                <a:chExt cx="3460" cy="3705"/>
              </a:xfrm>
            </p:grpSpPr>
            <p:sp>
              <p:nvSpPr>
                <p:cNvPr id="8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2813" y="1740"/>
                  <a:ext cx="2287" cy="559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600" kern="100" dirty="0">
                      <a:effectLst/>
                      <a:latin typeface="標楷體" pitchFamily="65" charset="-120"/>
                      <a:ea typeface="標楷體" pitchFamily="65" charset="-120"/>
                      <a:cs typeface="Times New Roman"/>
                    </a:rPr>
                    <a:t>最佳競技</a:t>
                  </a:r>
                  <a:r>
                    <a:rPr lang="zh-TW" sz="1600" kern="100" dirty="0" smtClean="0">
                      <a:effectLst/>
                      <a:latin typeface="標楷體" pitchFamily="65" charset="-120"/>
                      <a:ea typeface="標楷體" pitchFamily="65" charset="-120"/>
                      <a:cs typeface="Times New Roman"/>
                    </a:rPr>
                    <a:t>狀態</a:t>
                  </a:r>
                  <a:endParaRPr lang="en-US" altLang="zh-TW" sz="1600" kern="100" dirty="0" smtClean="0">
                    <a:effectLst/>
                    <a:latin typeface="標楷體" pitchFamily="65" charset="-120"/>
                    <a:ea typeface="標楷體" pitchFamily="65" charset="-120"/>
                    <a:cs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zh-TW" sz="1600" kern="100" dirty="0" smtClean="0">
                      <a:effectLst/>
                      <a:latin typeface="標楷體" pitchFamily="65" charset="-120"/>
                      <a:ea typeface="標楷體" pitchFamily="65" charset="-120"/>
                      <a:cs typeface="Times New Roman"/>
                    </a:rPr>
                    <a:t>的</a:t>
                  </a:r>
                  <a:r>
                    <a:rPr lang="zh-TW" sz="1600" kern="100" dirty="0">
                      <a:effectLst/>
                      <a:latin typeface="標楷體" pitchFamily="65" charset="-120"/>
                      <a:ea typeface="標楷體" pitchFamily="65" charset="-120"/>
                      <a:cs typeface="Times New Roman"/>
                    </a:rPr>
                    <a:t>最佳水平</a:t>
                  </a:r>
                  <a:endParaRPr lang="zh-TW" sz="1600" kern="100" dirty="0">
                    <a:effectLst/>
                    <a:latin typeface="標楷體" pitchFamily="65" charset="-120"/>
                    <a:ea typeface="標楷體" pitchFamily="65" charset="-120"/>
                    <a:cs typeface="新細明體"/>
                  </a:endParaRPr>
                </a:p>
              </p:txBody>
            </p:sp>
            <p:cxnSp>
              <p:nvCxnSpPr>
                <p:cNvPr id="86" name="AutoShape 132"/>
                <p:cNvCxnSpPr>
                  <a:cxnSpLocks noChangeShapeType="1"/>
                </p:cNvCxnSpPr>
                <p:nvPr/>
              </p:nvCxnSpPr>
              <p:spPr bwMode="auto">
                <a:xfrm>
                  <a:off x="5270" y="2024"/>
                  <a:ext cx="1003" cy="1"/>
                </a:xfrm>
                <a:prstGeom prst="straightConnector1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7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3381" y="3241"/>
                  <a:ext cx="540" cy="154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rot="0" vert="eaVert" wrap="square" lIns="91440" tIns="45720" rIns="91440" bIns="45720" anchor="t" anchorCtr="0" upright="1"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zh-TW" sz="1200" kern="100" dirty="0">
                      <a:effectLst/>
                      <a:latin typeface="新細明體"/>
                      <a:ea typeface="新細明體"/>
                      <a:cs typeface="新細明體"/>
                    </a:rPr>
                    <a:t>競技狀態</a:t>
                  </a:r>
                  <a:endParaRPr lang="zh-TW" sz="1050" kern="100" dirty="0">
                    <a:effectLst/>
                    <a:latin typeface="新細明體"/>
                    <a:ea typeface="SimSun"/>
                    <a:cs typeface="新細明體"/>
                  </a:endParaRPr>
                </a:p>
                <a:p>
                  <a:pPr algn="ctr">
                    <a:spcAft>
                      <a:spcPts val="0"/>
                    </a:spcAft>
                  </a:pPr>
                  <a:endParaRPr lang="zh-TW" sz="1050" kern="100" dirty="0">
                    <a:effectLst/>
                    <a:latin typeface="新細明體"/>
                    <a:ea typeface="SimSun"/>
                    <a:cs typeface="新細明體"/>
                  </a:endParaRPr>
                </a:p>
              </p:txBody>
            </p:sp>
            <p:cxnSp>
              <p:nvCxnSpPr>
                <p:cNvPr id="88" name="AutoShape 1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3150" y="5444"/>
                  <a:ext cx="1005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9" name="AutoShape 13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690" y="2412"/>
                  <a:ext cx="1" cy="75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0" name="AutoShape 136"/>
                <p:cNvCxnSpPr>
                  <a:cxnSpLocks noChangeShapeType="1"/>
                </p:cNvCxnSpPr>
                <p:nvPr/>
              </p:nvCxnSpPr>
              <p:spPr bwMode="auto">
                <a:xfrm>
                  <a:off x="3690" y="4649"/>
                  <a:ext cx="1" cy="79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" name="Group 137"/>
              <p:cNvGrpSpPr>
                <a:grpSpLocks/>
              </p:cNvGrpSpPr>
              <p:nvPr/>
            </p:nvGrpSpPr>
            <p:grpSpPr bwMode="auto">
              <a:xfrm>
                <a:off x="1864" y="2024"/>
                <a:ext cx="7982" cy="5775"/>
                <a:chOff x="1864" y="2024"/>
                <a:chExt cx="7982" cy="5775"/>
              </a:xfrm>
            </p:grpSpPr>
            <p:grpSp>
              <p:nvGrpSpPr>
                <p:cNvPr id="10" name="Group 138"/>
                <p:cNvGrpSpPr>
                  <a:grpSpLocks/>
                </p:cNvGrpSpPr>
                <p:nvPr/>
              </p:nvGrpSpPr>
              <p:grpSpPr bwMode="auto">
                <a:xfrm>
                  <a:off x="1864" y="2024"/>
                  <a:ext cx="7982" cy="5775"/>
                  <a:chOff x="1785" y="1514"/>
                  <a:chExt cx="7982" cy="5775"/>
                </a:xfrm>
              </p:grpSpPr>
              <p:grpSp>
                <p:nvGrpSpPr>
                  <p:cNvPr id="22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2522" y="1514"/>
                    <a:ext cx="7245" cy="5775"/>
                    <a:chOff x="2475" y="4485"/>
                    <a:chExt cx="7245" cy="5775"/>
                  </a:xfrm>
                </p:grpSpPr>
                <p:grpSp>
                  <p:nvGrpSpPr>
                    <p:cNvPr id="29" name="Group 1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5" y="4485"/>
                      <a:ext cx="7245" cy="5775"/>
                      <a:chOff x="2475" y="4485"/>
                      <a:chExt cx="7245" cy="5775"/>
                    </a:xfrm>
                  </p:grpSpPr>
                  <p:sp>
                    <p:nvSpPr>
                      <p:cNvPr id="39" name="Text Box 14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35" y="9240"/>
                        <a:ext cx="660" cy="10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ctr" anchorCtr="0" upright="1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zh-TW" kern="100" dirty="0" smtClean="0">
                            <a:effectLst/>
                            <a:latin typeface="新細明體"/>
                            <a:ea typeface="新細明體"/>
                            <a:cs typeface="新細明體"/>
                          </a:rPr>
                          <a:t>技能</a:t>
                        </a:r>
                        <a:endParaRPr lang="zh-TW" kern="100" dirty="0">
                          <a:effectLst/>
                          <a:latin typeface="新細明體"/>
                          <a:ea typeface="SimSun"/>
                          <a:cs typeface="新細明體"/>
                        </a:endParaRPr>
                      </a:p>
                    </p:txBody>
                  </p:sp>
                  <p:grpSp>
                    <p:nvGrpSpPr>
                      <p:cNvPr id="40" name="Group 1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5" y="4485"/>
                        <a:ext cx="7245" cy="5775"/>
                        <a:chOff x="2010" y="2295"/>
                        <a:chExt cx="7245" cy="5775"/>
                      </a:xfrm>
                    </p:grpSpPr>
                    <p:grpSp>
                      <p:nvGrpSpPr>
                        <p:cNvPr id="41" name="Group 1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75" y="2295"/>
                          <a:ext cx="4260" cy="4140"/>
                          <a:chOff x="3675" y="2295"/>
                          <a:chExt cx="4260" cy="4140"/>
                        </a:xfrm>
                      </p:grpSpPr>
                      <p:sp>
                        <p:nvSpPr>
                          <p:cNvPr id="67" name="AutoShape 1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675" y="2295"/>
                            <a:ext cx="4260" cy="4140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FFFFFF"/>
                          </a:solidFill>
                          <a:ln w="285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endParaRPr lang="zh-TW" altLang="en-US"/>
                          </a:p>
                        </p:txBody>
                      </p:sp>
                      <p:cxnSp>
                        <p:nvCxnSpPr>
                          <p:cNvPr id="68" name="AutoShape 14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135" y="3690"/>
                            <a:ext cx="1361" cy="1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69" name="AutoShape 146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4035" y="5715"/>
                            <a:ext cx="3515" cy="1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70" name="AutoShape 147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4395" y="5055"/>
                            <a:ext cx="2835" cy="1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71" name="AutoShape 148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243" y="3690"/>
                            <a:ext cx="170" cy="0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72" name="AutoShape 149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4795" y="4321"/>
                            <a:ext cx="2041" cy="0"/>
                          </a:xfrm>
                          <a:prstGeom prst="straightConnector1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73" name="AutoShape 150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655" y="3690"/>
                            <a:ext cx="170" cy="0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74" name="AutoShape 15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6130" y="3690"/>
                            <a:ext cx="170" cy="0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75" name="AutoShape 15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4965" y="4319"/>
                            <a:ext cx="170" cy="1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76" name="AutoShape 153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450" y="4320"/>
                            <a:ext cx="170" cy="0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77" name="AutoShape 154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903" y="4319"/>
                            <a:ext cx="170" cy="0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78" name="AutoShape 15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6419" y="4320"/>
                            <a:ext cx="170" cy="0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79" name="AutoShape 156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4509" y="5055"/>
                            <a:ext cx="170" cy="0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80" name="AutoShape 157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4965" y="5055"/>
                            <a:ext cx="170" cy="0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81" name="AutoShape 158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370" y="5055"/>
                            <a:ext cx="170" cy="0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82" name="AutoShape 159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5808" y="5055"/>
                            <a:ext cx="170" cy="0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83" name="AutoShape 160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6249" y="5056"/>
                            <a:ext cx="170" cy="0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84" name="AutoShape 16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6715" y="5055"/>
                            <a:ext cx="170" cy="0"/>
                          </a:xfrm>
                          <a:prstGeom prst="straightConnector1">
                            <a:avLst/>
                          </a:prstGeom>
                          <a:noFill/>
                          <a:ln w="28575">
                            <a:solidFill>
                              <a:srgbClr val="FFFF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  <p:grpSp>
                      <p:nvGrpSpPr>
                        <p:cNvPr id="42" name="Group 1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10" y="6435"/>
                          <a:ext cx="7245" cy="1635"/>
                          <a:chOff x="2010" y="6435"/>
                          <a:chExt cx="7245" cy="1635"/>
                        </a:xfrm>
                      </p:grpSpPr>
                      <p:sp>
                        <p:nvSpPr>
                          <p:cNvPr id="43" name="Text Box 16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95" y="6594"/>
                            <a:ext cx="3015" cy="35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zh-TW" sz="1050" kern="100" dirty="0">
                                <a:effectLst/>
                                <a:latin typeface="新細明體"/>
                                <a:ea typeface="新細明體"/>
                                <a:cs typeface="Times New Roman"/>
                              </a:rPr>
                              <a:t>訓練水平</a:t>
                            </a:r>
                            <a:endParaRPr lang="zh-TW" sz="1050" kern="100" dirty="0">
                              <a:effectLst/>
                              <a:latin typeface="新細明體"/>
                              <a:ea typeface="SimSun"/>
                              <a:cs typeface="新細明體"/>
                            </a:endParaRPr>
                          </a:p>
                        </p:txBody>
                      </p:sp>
                      <p:grpSp>
                        <p:nvGrpSpPr>
                          <p:cNvPr id="44" name="Group 16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10" y="6435"/>
                            <a:ext cx="7245" cy="1635"/>
                            <a:chOff x="2010" y="6435"/>
                            <a:chExt cx="7245" cy="1635"/>
                          </a:xfrm>
                        </p:grpSpPr>
                        <p:cxnSp>
                          <p:nvCxnSpPr>
                            <p:cNvPr id="45" name="AutoShape 16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2475" y="6435"/>
                              <a:ext cx="6406" cy="0"/>
                            </a:xfrm>
                            <a:prstGeom prst="straightConnector1">
                              <a:avLst/>
                            </a:prstGeom>
                            <a:noFill/>
                            <a:ln w="2857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grpSp>
                          <p:nvGrpSpPr>
                            <p:cNvPr id="46" name="Group 16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010" y="7050"/>
                              <a:ext cx="7245" cy="1020"/>
                              <a:chOff x="2010" y="7050"/>
                              <a:chExt cx="7245" cy="1020"/>
                            </a:xfrm>
                          </p:grpSpPr>
                          <p:grpSp>
                            <p:nvGrpSpPr>
                              <p:cNvPr id="49" name="Group 16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010" y="7050"/>
                                <a:ext cx="6585" cy="1020"/>
                                <a:chOff x="2010" y="7050"/>
                                <a:chExt cx="6585" cy="1020"/>
                              </a:xfrm>
                            </p:grpSpPr>
                            <p:grpSp>
                              <p:nvGrpSpPr>
                                <p:cNvPr id="51" name="Group 168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010" y="7050"/>
                                  <a:ext cx="5948" cy="1020"/>
                                  <a:chOff x="2010" y="7050"/>
                                  <a:chExt cx="5948" cy="1020"/>
                                </a:xfrm>
                              </p:grpSpPr>
                              <p:grpSp>
                                <p:nvGrpSpPr>
                                  <p:cNvPr id="53" name="Group 169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010" y="7050"/>
                                    <a:ext cx="5288" cy="1020"/>
                                    <a:chOff x="2010" y="7050"/>
                                    <a:chExt cx="5288" cy="1020"/>
                                  </a:xfrm>
                                </p:grpSpPr>
                                <p:grpSp>
                                  <p:nvGrpSpPr>
                                    <p:cNvPr id="55" name="Group 170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010" y="7050"/>
                                      <a:ext cx="4628" cy="1020"/>
                                      <a:chOff x="2010" y="7050"/>
                                      <a:chExt cx="4628" cy="1020"/>
                                    </a:xfrm>
                                  </p:grpSpPr>
                                  <p:grpSp>
                                    <p:nvGrpSpPr>
                                      <p:cNvPr id="57" name="Group 171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2010" y="7050"/>
                                        <a:ext cx="3969" cy="1020"/>
                                        <a:chOff x="2010" y="7050"/>
                                        <a:chExt cx="3969" cy="1020"/>
                                      </a:xfrm>
                                    </p:grpSpPr>
                                    <p:grpSp>
                                      <p:nvGrpSpPr>
                                        <p:cNvPr id="59" name="Group 172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2010" y="7050"/>
                                          <a:ext cx="2640" cy="1020"/>
                                          <a:chOff x="2010" y="7050"/>
                                          <a:chExt cx="2640" cy="1020"/>
                                        </a:xfrm>
                                      </p:grpSpPr>
                                      <p:grpSp>
                                        <p:nvGrpSpPr>
                                          <p:cNvPr id="63" name="Group 173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2010" y="7050"/>
                                            <a:ext cx="1980" cy="1020"/>
                                            <a:chOff x="2010" y="7050"/>
                                            <a:chExt cx="1980" cy="1020"/>
                                          </a:xfrm>
                                        </p:grpSpPr>
                                        <p:sp>
                                          <p:nvSpPr>
                                            <p:cNvPr id="65" name="Text Box 174"/>
                                            <p:cNvSpPr txBox="1"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010" y="7050"/>
                                              <a:ext cx="660" cy="1020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19050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rot="0" vert="horz" wrap="square" lIns="91440" tIns="45720" rIns="91440" bIns="45720" anchor="ctr" anchorCtr="0" upright="1">
                                              <a:noAutofit/>
                                            </a:bodyPr>
                                            <a:lstStyle>
                                              <a:defPPr>
                                                <a:defRPr lang="zh-TW"/>
                                              </a:defPPr>
                                              <a:lvl1pPr algn="ctr">
                                                <a:spcAft>
                                                  <a:spcPts val="0"/>
                                                </a:spcAft>
                                                <a:defRPr kern="100">
                                                  <a:effectLst/>
                                                  <a:latin typeface="新細明體"/>
                                                  <a:ea typeface="新細明體"/>
                                                  <a:cs typeface="新細明體"/>
                                                </a:defRPr>
                                              </a:lvl1pPr>
                                            </a:lstStyle>
                                            <a:p>
                                              <a:r>
                                                <a:rPr lang="zh-TW" dirty="0"/>
                                                <a:t>體能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66" name="Text Box 175"/>
                                            <p:cNvSpPr txBox="1"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330" y="7050"/>
                                              <a:ext cx="660" cy="1020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solidFill>
                                              <a:srgbClr val="FFFFFF"/>
                                            </a:solidFill>
                                            <a:ln w="19050">
                                              <a:solidFill>
                                                <a:srgbClr val="000000"/>
                                              </a:solidFill>
                                              <a:miter lim="800000"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rot="0" vert="horz" wrap="square" lIns="91440" tIns="45720" rIns="91440" bIns="45720" anchor="ctr" anchorCtr="0" upright="1">
                                              <a:noAutofit/>
                                            </a:bodyPr>
                                            <a:lstStyle/>
                                            <a:p>
                                              <a:pPr algn="ctr"/>
                                              <a:r>
                                                <a:rPr lang="zh-TW" kern="100" dirty="0" smtClean="0">
                                                  <a:latin typeface="新細明體"/>
                                                  <a:ea typeface="新細明體"/>
                                                  <a:cs typeface="新細明體"/>
                                                </a:rPr>
                                                <a:t>戰術</a:t>
                                              </a:r>
                                              <a:endParaRPr lang="en-US" altLang="zh-TW" kern="100" dirty="0" smtClean="0">
                                                <a:latin typeface="新細明體"/>
                                                <a:ea typeface="新細明體"/>
                                                <a:cs typeface="新細明體"/>
                                              </a:endParaRPr>
                                            </a:p>
                                            <a:p>
                                              <a:pPr algn="ctr"/>
                                              <a:r>
                                                <a:rPr lang="zh-TW" kern="100" dirty="0" smtClean="0">
                                                  <a:latin typeface="新細明體"/>
                                                  <a:ea typeface="新細明體"/>
                                                  <a:cs typeface="新細明體"/>
                                                </a:rPr>
                                                <a:t>能力</a:t>
                                              </a:r>
                                              <a:endParaRPr lang="zh-TW" kern="100" dirty="0">
                                                <a:effectLst/>
                                                <a:latin typeface="新細明體"/>
                                                <a:ea typeface="SimSun"/>
                                                <a:cs typeface="新細明體"/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64" name="Text Box 176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990" y="7050"/>
                                            <a:ext cx="660" cy="102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rgbClr val="FFFFFF"/>
                                          </a:solidFill>
                                          <a:ln w="19050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rot="0" vert="horz" wrap="square" lIns="91440" tIns="45720" rIns="91440" bIns="45720" anchor="ctr" anchorCtr="0" upright="1">
                                            <a:noAutofit/>
                                          </a:bodyPr>
                                          <a:lstStyle/>
                                          <a:p>
                                            <a:pPr algn="ctr"/>
                                            <a:r>
                                              <a:rPr lang="zh-TW" kern="100" dirty="0" smtClean="0">
                                                <a:latin typeface="新細明體"/>
                                                <a:ea typeface="新細明體"/>
                                                <a:cs typeface="新細明體"/>
                                              </a:rPr>
                                              <a:t>智能</a:t>
                                            </a:r>
                                            <a:endParaRPr lang="zh-TW" sz="1050" kern="100" dirty="0">
                                              <a:effectLst/>
                                              <a:latin typeface="新細明體"/>
                                              <a:ea typeface="SimSun"/>
                                              <a:cs typeface="新細明體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  <p:grpSp>
                                      <p:nvGrpSpPr>
                                        <p:cNvPr id="60" name="Group 177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4650" y="7050"/>
                                          <a:ext cx="1329" cy="1020"/>
                                          <a:chOff x="4650" y="7050"/>
                                          <a:chExt cx="1329" cy="1020"/>
                                        </a:xfrm>
                                      </p:grpSpPr>
                                      <p:sp>
                                        <p:nvSpPr>
                                          <p:cNvPr id="61" name="Text Box 178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4650" y="7050"/>
                                            <a:ext cx="660" cy="102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rgbClr val="FFFFFF"/>
                                          </a:solidFill>
                                          <a:ln w="19050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rot="0" vert="horz" wrap="square" lIns="91440" tIns="45720" rIns="91440" bIns="45720" anchor="ctr" anchorCtr="0" upright="1">
                                            <a:noAutofit/>
                                          </a:bodyPr>
                                          <a:lstStyle/>
                                          <a:p>
                                            <a:pPr algn="ctr">
                                              <a:spcAft>
                                                <a:spcPts val="0"/>
                                              </a:spcAft>
                                            </a:pPr>
                                            <a:r>
                                              <a:rPr lang="zh-TW" sz="1600" kern="100" dirty="0" smtClean="0">
                                                <a:effectLst/>
                                                <a:latin typeface="新細明體"/>
                                                <a:ea typeface="新細明體"/>
                                                <a:cs typeface="新細明體"/>
                                              </a:rPr>
                                              <a:t>心理</a:t>
                                            </a:r>
                                            <a:endParaRPr lang="en-US" altLang="zh-TW" sz="1600" kern="100" dirty="0" smtClean="0">
                                              <a:effectLst/>
                                              <a:latin typeface="新細明體"/>
                                              <a:ea typeface="新細明體"/>
                                              <a:cs typeface="新細明體"/>
                                            </a:endParaRPr>
                                          </a:p>
                                          <a:p>
                                            <a:pPr algn="ctr">
                                              <a:spcAft>
                                                <a:spcPts val="0"/>
                                              </a:spcAft>
                                            </a:pPr>
                                            <a:r>
                                              <a:rPr lang="zh-TW" sz="1600" kern="100" dirty="0" smtClean="0">
                                                <a:effectLst/>
                                                <a:latin typeface="新細明體"/>
                                                <a:ea typeface="新細明體"/>
                                                <a:cs typeface="新細明體"/>
                                              </a:rPr>
                                              <a:t>準備</a:t>
                                            </a:r>
                                            <a:endParaRPr lang="zh-TW" sz="1600" kern="100" dirty="0">
                                              <a:effectLst/>
                                              <a:latin typeface="新細明體"/>
                                              <a:ea typeface="SimSun"/>
                                              <a:cs typeface="新細明體"/>
                                            </a:endParaRPr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2" name="Text Box 179"/>
                                          <p:cNvSpPr txBox="1"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5319" y="7050"/>
                                            <a:ext cx="660" cy="1020"/>
                                          </a:xfrm>
                                          <a:prstGeom prst="rect">
                                            <a:avLst/>
                                          </a:prstGeom>
                                          <a:solidFill>
                                            <a:srgbClr val="FFFFFF"/>
                                          </a:solidFill>
                                          <a:ln w="19050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rot="0" vert="horz" wrap="square" lIns="91440" tIns="45720" rIns="91440" bIns="45720" anchor="ctr" anchorCtr="0" upright="1">
                                            <a:noAutofit/>
                                          </a:bodyPr>
                                          <a:lstStyle/>
                                          <a:p>
                                            <a:pPr algn="ctr">
                                              <a:spcAft>
                                                <a:spcPts val="0"/>
                                              </a:spcAft>
                                            </a:pPr>
                                            <a:r>
                                              <a:rPr lang="zh-TW" sz="1600" kern="100" dirty="0">
                                                <a:effectLst/>
                                                <a:latin typeface="新細明體"/>
                                                <a:ea typeface="新細明體"/>
                                                <a:cs typeface="新細明體"/>
                                              </a:rPr>
                                              <a:t>思想準備</a:t>
                                            </a:r>
                                            <a:r>
                                              <a:rPr lang="zh-TW" sz="1600" kern="100" dirty="0" smtClean="0">
                                                <a:effectLst/>
                                                <a:latin typeface="新細明體"/>
                                                <a:ea typeface="新細明體"/>
                                                <a:cs typeface="新細明體"/>
                                              </a:rPr>
                                              <a:t>基礎</a:t>
                                            </a:r>
                                            <a:endParaRPr lang="zh-TW" sz="1050" kern="100" dirty="0">
                                              <a:effectLst/>
                                              <a:latin typeface="新細明體"/>
                                              <a:ea typeface="SimSun"/>
                                              <a:cs typeface="新細明體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</p:grpSp>
                                  <p:sp>
                                    <p:nvSpPr>
                                      <p:cNvPr id="58" name="Text Box 180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5978" y="7050"/>
                                        <a:ext cx="660" cy="102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FFFFFF"/>
                                      </a:solidFill>
                                      <a:ln w="19050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rot="0" vert="horz" wrap="square" lIns="91440" tIns="45720" rIns="91440" bIns="45720" anchor="ctr" anchorCtr="0" upright="1">
                                        <a:noAutofit/>
                                      </a:bodyPr>
                                      <a:lstStyle/>
                                      <a:p>
                                        <a:pPr algn="ctr">
                                          <a:spcAft>
                                            <a:spcPts val="0"/>
                                          </a:spcAft>
                                        </a:pPr>
                                        <a:r>
                                          <a:rPr lang="zh-TW" sz="1600" kern="100" dirty="0" smtClean="0">
                                            <a:effectLst/>
                                            <a:latin typeface="新細明體"/>
                                            <a:ea typeface="新細明體"/>
                                            <a:cs typeface="新細明體"/>
                                          </a:rPr>
                                          <a:t>精神</a:t>
                                        </a:r>
                                        <a:endParaRPr lang="en-US" altLang="zh-TW" sz="1600" kern="100" dirty="0" smtClean="0">
                                          <a:effectLst/>
                                          <a:latin typeface="新細明體"/>
                                          <a:ea typeface="新細明體"/>
                                          <a:cs typeface="新細明體"/>
                                        </a:endParaRPr>
                                      </a:p>
                                      <a:p>
                                        <a:pPr algn="ctr">
                                          <a:spcAft>
                                            <a:spcPts val="0"/>
                                          </a:spcAft>
                                        </a:pPr>
                                        <a:r>
                                          <a:rPr lang="zh-TW" sz="1600" kern="100" dirty="0" smtClean="0">
                                            <a:effectLst/>
                                            <a:latin typeface="新細明體"/>
                                            <a:ea typeface="新細明體"/>
                                            <a:cs typeface="新細明體"/>
                                          </a:rPr>
                                          <a:t>狀態</a:t>
                                        </a:r>
                                        <a:endParaRPr lang="zh-TW" sz="1600" kern="100" dirty="0">
                                          <a:effectLst/>
                                          <a:latin typeface="新細明體"/>
                                          <a:ea typeface="SimSun"/>
                                          <a:cs typeface="新細明體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56" name="Text Box 181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638" y="7050"/>
                                      <a:ext cx="660" cy="102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FFFF"/>
                                    </a:solidFill>
                                    <a:ln w="19050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rot="0" vert="horz" wrap="square" lIns="91440" tIns="45720" rIns="91440" bIns="45720" anchor="ctr" anchorCtr="0" upright="1">
                                      <a:noAutofit/>
                                    </a:bodyPr>
                                    <a:lstStyle/>
                                    <a:p>
                                      <a:pPr algn="ctr">
                                        <a:spcAft>
                                          <a:spcPts val="0"/>
                                        </a:spcAft>
                                      </a:pPr>
                                      <a:r>
                                        <a:rPr lang="zh-TW" sz="1600" kern="100" dirty="0">
                                          <a:effectLst/>
                                          <a:latin typeface="新細明體"/>
                                          <a:ea typeface="新細明體"/>
                                          <a:cs typeface="新細明體"/>
                                        </a:rPr>
                                        <a:t>恢復</a:t>
                                      </a:r>
                                      <a:r>
                                        <a:rPr lang="zh-TW" sz="1600" kern="100" dirty="0" smtClean="0">
                                          <a:effectLst/>
                                          <a:latin typeface="新細明體"/>
                                          <a:ea typeface="新細明體"/>
                                          <a:cs typeface="新細明體"/>
                                        </a:rPr>
                                        <a:t>能力</a:t>
                                      </a:r>
                                      <a:endParaRPr lang="zh-TW" sz="1050" kern="100" dirty="0">
                                        <a:effectLst/>
                                        <a:latin typeface="新細明體"/>
                                        <a:ea typeface="SimSun"/>
                                        <a:cs typeface="新細明體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54" name="Text Box 18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7298" y="7050"/>
                                    <a:ext cx="660" cy="1020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1905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rot="0" vert="horz" wrap="square" lIns="91440" tIns="45720" rIns="91440" bIns="45720" anchor="ctr" anchorCtr="0" upright="1">
                                    <a:noAutofit/>
                                  </a:bodyPr>
                                  <a:lstStyle/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zh-TW" sz="1600" kern="100" dirty="0" smtClean="0">
                                        <a:effectLst/>
                                        <a:latin typeface="新細明體"/>
                                        <a:ea typeface="新細明體"/>
                                        <a:cs typeface="新細明體"/>
                                      </a:rPr>
                                      <a:t>應變</a:t>
                                    </a:r>
                                    <a:endParaRPr lang="en-US" altLang="zh-TW" sz="1600" kern="100" dirty="0" smtClean="0">
                                      <a:effectLst/>
                                      <a:latin typeface="新細明體"/>
                                      <a:ea typeface="新細明體"/>
                                      <a:cs typeface="新細明體"/>
                                    </a:endParaRPr>
                                  </a:p>
                                  <a:p>
                                    <a:pPr algn="ctr">
                                      <a:spcAft>
                                        <a:spcPts val="0"/>
                                      </a:spcAft>
                                    </a:pPr>
                                    <a:r>
                                      <a:rPr lang="zh-TW" sz="1600" kern="100" dirty="0" smtClean="0">
                                        <a:effectLst/>
                                        <a:latin typeface="新細明體"/>
                                        <a:ea typeface="新細明體"/>
                                        <a:cs typeface="新細明體"/>
                                      </a:rPr>
                                      <a:t>能力</a:t>
                                    </a:r>
                                    <a:endParaRPr lang="zh-TW" sz="1600" kern="100" dirty="0">
                                      <a:effectLst/>
                                      <a:latin typeface="新細明體"/>
                                      <a:ea typeface="SimSun"/>
                                      <a:cs typeface="新細明體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52" name="Text Box 183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7935" y="7050"/>
                                  <a:ext cx="660" cy="1020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1905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rot="0" vert="horz" wrap="square" lIns="91440" tIns="45720" rIns="91440" bIns="45720" anchor="ctr" anchorCtr="0" upright="1">
                                  <a:noAutofit/>
                                </a:bodyPr>
                                <a:lstStyle/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zh-TW" sz="1600" kern="100" dirty="0">
                                      <a:effectLst/>
                                      <a:latin typeface="新細明體"/>
                                      <a:ea typeface="新細明體"/>
                                      <a:cs typeface="新細明體"/>
                                    </a:rPr>
                                    <a:t>專</a:t>
                                  </a:r>
                                  <a:r>
                                    <a:rPr lang="zh-TW" sz="1600" kern="100" dirty="0" smtClean="0">
                                      <a:effectLst/>
                                      <a:latin typeface="新細明體"/>
                                      <a:ea typeface="新細明體"/>
                                      <a:cs typeface="新細明體"/>
                                    </a:rPr>
                                    <a:t>項</a:t>
                                  </a:r>
                                  <a:endParaRPr lang="en-US" altLang="zh-TW" sz="1600" kern="100" dirty="0" smtClean="0">
                                    <a:effectLst/>
                                    <a:latin typeface="新細明體"/>
                                    <a:ea typeface="新細明體"/>
                                    <a:cs typeface="新細明體"/>
                                  </a:endParaRPr>
                                </a:p>
                                <a:p>
                                  <a:pPr algn="ctr">
                                    <a:spcAft>
                                      <a:spcPts val="0"/>
                                    </a:spcAft>
                                  </a:pPr>
                                  <a:r>
                                    <a:rPr lang="zh-TW" sz="1600" kern="100" dirty="0" smtClean="0">
                                      <a:effectLst/>
                                      <a:latin typeface="新細明體"/>
                                      <a:ea typeface="新細明體"/>
                                      <a:cs typeface="新細明體"/>
                                    </a:rPr>
                                    <a:t>成績</a:t>
                                  </a:r>
                                  <a:endParaRPr lang="zh-TW" sz="1600" kern="100" dirty="0">
                                    <a:effectLst/>
                                    <a:latin typeface="新細明體"/>
                                    <a:ea typeface="SimSun"/>
                                    <a:cs typeface="新細明體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50" name="Text Box 184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95" y="7050"/>
                                <a:ext cx="660" cy="102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rot="0" vert="horz" wrap="square" lIns="91440" tIns="45720" rIns="91440" bIns="45720" anchor="ctr" anchorCtr="0" upright="1">
                                <a:noAutofit/>
                              </a:bodyPr>
                              <a:lstStyle/>
                              <a:p>
                                <a:pPr algn="ctr">
                                  <a:spcAft>
                                    <a:spcPts val="0"/>
                                  </a:spcAft>
                                </a:pPr>
                                <a:r>
                                  <a:rPr lang="zh-TW" sz="1600" kern="100" dirty="0">
                                    <a:effectLst/>
                                    <a:latin typeface="新細明體"/>
                                    <a:ea typeface="新細明體"/>
                                    <a:cs typeface="新細明體"/>
                                  </a:rPr>
                                  <a:t>其他</a:t>
                                </a:r>
                                <a:endParaRPr lang="zh-TW" sz="1600" kern="100" dirty="0">
                                  <a:effectLst/>
                                  <a:latin typeface="新細明體"/>
                                  <a:ea typeface="SimSun"/>
                                  <a:cs typeface="新細明體"/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47" name="AutoShape 18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H="1">
                              <a:off x="2010" y="6435"/>
                              <a:ext cx="465" cy="615"/>
                            </a:xfrm>
                            <a:prstGeom prst="straightConnector1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  <p:cxnSp>
                          <p:nvCxnSpPr>
                            <p:cNvPr id="48" name="AutoShape 18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8881" y="6435"/>
                              <a:ext cx="374" cy="615"/>
                            </a:xfrm>
                            <a:prstGeom prst="straightConnector1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</p:cxnSp>
                      </p:grpSp>
                    </p:grpSp>
                  </p:grpSp>
                </p:grpSp>
                <p:grpSp>
                  <p:nvGrpSpPr>
                    <p:cNvPr id="30" name="Group 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74" y="5325"/>
                      <a:ext cx="2711" cy="3156"/>
                      <a:chOff x="4509" y="3150"/>
                      <a:chExt cx="2711" cy="3156"/>
                    </a:xfrm>
                  </p:grpSpPr>
                  <p:sp>
                    <p:nvSpPr>
                      <p:cNvPr id="31" name="Text Box 18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09" y="5879"/>
                        <a:ext cx="2711" cy="42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zh-TW" sz="1200" kern="100">
                            <a:effectLst/>
                            <a:latin typeface="新細明體"/>
                            <a:ea typeface="新細明體"/>
                            <a:cs typeface="Times New Roman"/>
                          </a:rPr>
                          <a:t>一般運動訓練狀態</a:t>
                        </a:r>
                        <a:endParaRPr lang="zh-TW" sz="1050" kern="100">
                          <a:effectLst/>
                          <a:latin typeface="新細明體"/>
                          <a:ea typeface="SimSun"/>
                          <a:cs typeface="新細明體"/>
                        </a:endParaRPr>
                      </a:p>
                    </p:txBody>
                  </p:sp>
                  <p:grpSp>
                    <p:nvGrpSpPr>
                      <p:cNvPr id="32" name="Group 1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58" y="3150"/>
                        <a:ext cx="1531" cy="2475"/>
                        <a:chOff x="5058" y="3150"/>
                        <a:chExt cx="1531" cy="2475"/>
                      </a:xfrm>
                    </p:grpSpPr>
                    <p:sp>
                      <p:nvSpPr>
                        <p:cNvPr id="33" name="Text Box 19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58" y="5175"/>
                          <a:ext cx="1531" cy="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TW" sz="1200" kern="100">
                              <a:effectLst/>
                              <a:latin typeface="新細明體"/>
                              <a:ea typeface="新細明體"/>
                              <a:cs typeface="Times New Roman"/>
                            </a:rPr>
                            <a:t>很差</a:t>
                          </a:r>
                          <a:endParaRPr lang="zh-TW" sz="1050" kern="100">
                            <a:effectLst/>
                            <a:latin typeface="新細明體"/>
                            <a:ea typeface="SimSun"/>
                            <a:cs typeface="新細明體"/>
                          </a:endParaRPr>
                        </a:p>
                      </p:txBody>
                    </p:sp>
                    <p:grpSp>
                      <p:nvGrpSpPr>
                        <p:cNvPr id="34" name="Group 19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43" y="3150"/>
                          <a:ext cx="1165" cy="1785"/>
                          <a:chOff x="5243" y="3150"/>
                          <a:chExt cx="1165" cy="1785"/>
                        </a:xfrm>
                      </p:grpSpPr>
                      <p:grpSp>
                        <p:nvGrpSpPr>
                          <p:cNvPr id="35" name="Group 19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319" y="3150"/>
                            <a:ext cx="930" cy="1094"/>
                            <a:chOff x="5319" y="3150"/>
                            <a:chExt cx="930" cy="1094"/>
                          </a:xfrm>
                        </p:grpSpPr>
                        <p:sp>
                          <p:nvSpPr>
                            <p:cNvPr id="37" name="Text Box 193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413" y="3150"/>
                              <a:ext cx="726" cy="514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zh-TW" kern="100" dirty="0">
                                  <a:solidFill>
                                    <a:srgbClr val="FF0000"/>
                                  </a:solidFill>
                                  <a:effectLst/>
                                  <a:latin typeface="新細明體"/>
                                  <a:ea typeface="新細明體"/>
                                  <a:cs typeface="Times New Roman"/>
                                </a:rPr>
                                <a:t> 最佳</a:t>
                              </a:r>
                              <a:endParaRPr lang="zh-TW" kern="100" dirty="0">
                                <a:solidFill>
                                  <a:srgbClr val="FF0000"/>
                                </a:solidFill>
                                <a:effectLst/>
                                <a:latin typeface="新細明體"/>
                                <a:ea typeface="SimSun"/>
                                <a:cs typeface="新細明體"/>
                              </a:endParaRPr>
                            </a:p>
                          </p:txBody>
                        </p:sp>
                        <p:sp>
                          <p:nvSpPr>
                            <p:cNvPr id="38" name="Text Box 194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5319" y="3794"/>
                              <a:ext cx="930" cy="45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rot="0" vert="horz" wrap="square" lIns="91440" tIns="45720" rIns="91440" bIns="45720" anchor="t" anchorCtr="0" upright="1">
                              <a:noAutofit/>
                            </a:bodyPr>
                            <a:lstStyle/>
                            <a:p>
                              <a:pPr algn="ctr">
                                <a:spcAft>
                                  <a:spcPts val="0"/>
                                </a:spcAft>
                              </a:pPr>
                              <a:r>
                                <a:rPr lang="zh-TW" sz="1200" kern="100">
                                  <a:effectLst/>
                                  <a:latin typeface="新細明體"/>
                                  <a:ea typeface="新細明體"/>
                                  <a:cs typeface="Times New Roman"/>
                                </a:rPr>
                                <a:t>一般</a:t>
                              </a:r>
                              <a:endParaRPr lang="zh-TW" sz="1050" kern="100">
                                <a:effectLst/>
                                <a:latin typeface="新細明體"/>
                                <a:ea typeface="SimSun"/>
                                <a:cs typeface="新細明體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6" name="Text Box 19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43" y="4485"/>
                            <a:ext cx="1165" cy="45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0" vert="horz" wrap="square" lIns="91440" tIns="45720" rIns="91440" bIns="45720" anchor="t" anchorCtr="0" upright="1">
                            <a:noAutofit/>
                          </a:bodyPr>
                          <a:lstStyle/>
                          <a:p>
                            <a:pPr algn="ctr">
                              <a:spcAft>
                                <a:spcPts val="0"/>
                              </a:spcAft>
                            </a:pPr>
                            <a:r>
                              <a:rPr lang="zh-TW" sz="1200" kern="100">
                                <a:effectLst/>
                                <a:latin typeface="新細明體"/>
                                <a:ea typeface="新細明體"/>
                                <a:cs typeface="Times New Roman"/>
                              </a:rPr>
                              <a:t>較差</a:t>
                            </a:r>
                            <a:endParaRPr lang="zh-TW" sz="1050" kern="100">
                              <a:effectLst/>
                              <a:latin typeface="新細明體"/>
                              <a:ea typeface="SimSun"/>
                              <a:cs typeface="新細明體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3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85" y="5654"/>
                    <a:ext cx="1397" cy="1635"/>
                    <a:chOff x="1785" y="5654"/>
                    <a:chExt cx="1397" cy="1635"/>
                  </a:xfrm>
                </p:grpSpPr>
                <p:cxnSp>
                  <p:nvCxnSpPr>
                    <p:cNvPr id="24" name="AutoShape 19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048" y="5654"/>
                      <a:ext cx="1134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" name="AutoShape 19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2071" y="7289"/>
                      <a:ext cx="69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26" name="Text Box 19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85" y="5961"/>
                      <a:ext cx="494" cy="101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eaVert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競技能力</a:t>
                      </a:r>
                      <a:endParaRPr lang="zh-TW" sz="105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p:txBody>
                </p:sp>
                <p:cxnSp>
                  <p:nvCxnSpPr>
                    <p:cNvPr id="27" name="AutoShape 200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071" y="5654"/>
                      <a:ext cx="1" cy="316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8" name="AutoShape 20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071" y="6976"/>
                      <a:ext cx="1" cy="31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11" name="Group 202"/>
                <p:cNvGrpSpPr>
                  <a:grpSpLocks/>
                </p:cNvGrpSpPr>
                <p:nvPr/>
              </p:nvGrpSpPr>
              <p:grpSpPr bwMode="auto">
                <a:xfrm>
                  <a:off x="6494" y="2024"/>
                  <a:ext cx="3226" cy="3420"/>
                  <a:chOff x="6494" y="2024"/>
                  <a:chExt cx="3226" cy="3420"/>
                </a:xfrm>
              </p:grpSpPr>
              <p:cxnSp>
                <p:nvCxnSpPr>
                  <p:cNvPr id="12" name="AutoShape 2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94" y="2024"/>
                    <a:ext cx="2978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3" name="AutoShape 20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06" y="3419"/>
                    <a:ext cx="2166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4" name="AutoShape 2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05" y="4048"/>
                    <a:ext cx="1871" cy="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15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7087" y="2249"/>
                    <a:ext cx="2633" cy="3052"/>
                    <a:chOff x="7087" y="2249"/>
                    <a:chExt cx="2633" cy="3052"/>
                  </a:xfrm>
                </p:grpSpPr>
                <p:sp>
                  <p:nvSpPr>
                    <p:cNvPr id="18" name="Text Box 20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87" y="2249"/>
                      <a:ext cx="1769" cy="722"/>
                    </a:xfrm>
                    <a:prstGeom prst="rect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spc="50" dirty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達去年最高成績的</a:t>
                      </a:r>
                      <a:r>
                        <a:rPr lang="en-US" sz="2000" b="1" kern="100" spc="50" dirty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98</a:t>
                      </a:r>
                      <a:r>
                        <a:rPr lang="zh-TW" sz="2000" b="1" kern="100" spc="50" dirty="0">
                          <a:ln w="12700" cmpd="sng">
                            <a:solidFill>
                              <a:schemeClr val="accent6">
                                <a:satMod val="120000"/>
                                <a:shade val="80000"/>
                              </a:schemeClr>
                            </a:solidFill>
                            <a:prstDash val="solid"/>
                          </a:ln>
                          <a:solidFill>
                            <a:schemeClr val="accent6">
                              <a:tint val="1000"/>
                            </a:schemeClr>
                          </a:solidFill>
                          <a:effectLst>
                            <a:glow rad="53100">
                              <a:schemeClr val="accent6">
                                <a:satMod val="180000"/>
                                <a:alpha val="30000"/>
                              </a:schemeClr>
                            </a:glow>
                          </a:effectLst>
                          <a:latin typeface="標楷體" pitchFamily="65" charset="-120"/>
                          <a:ea typeface="標楷體" pitchFamily="65" charset="-120"/>
                          <a:cs typeface="新細明體"/>
                        </a:rPr>
                        <a:t>％以上</a:t>
                      </a:r>
                    </a:p>
                  </p:txBody>
                </p:sp>
                <p:sp>
                  <p:nvSpPr>
                    <p:cNvPr id="19" name="Text Box 20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78" y="3564"/>
                      <a:ext cx="1425" cy="30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SimSun"/>
                          <a:ea typeface="新細明體"/>
                          <a:cs typeface="新細明體"/>
                        </a:rPr>
                        <a:t>96.5-98%</a:t>
                      </a:r>
                      <a:endParaRPr lang="zh-TW" sz="105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p:txBody>
                </p:sp>
                <p:sp>
                  <p:nvSpPr>
                    <p:cNvPr id="20" name="Text Box 20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01" y="4206"/>
                      <a:ext cx="1425" cy="32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新細明體"/>
                          <a:ea typeface="新細明體"/>
                          <a:cs typeface="Times New Roman"/>
                        </a:rPr>
                        <a:t>95-96.5%</a:t>
                      </a:r>
                      <a:endParaRPr lang="zh-TW" sz="105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p:txBody>
                </p:sp>
                <p:sp>
                  <p:nvSpPr>
                    <p:cNvPr id="21" name="Text Box 2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295" y="4979"/>
                      <a:ext cx="1425" cy="32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95%</a:t>
                      </a:r>
                      <a:r>
                        <a:rPr lang="zh-TW" sz="1200" kern="100">
                          <a:effectLst/>
                          <a:latin typeface="新細明體"/>
                          <a:ea typeface="新細明體"/>
                          <a:cs typeface="新細明體"/>
                        </a:rPr>
                        <a:t>以下</a:t>
                      </a:r>
                      <a:endParaRPr lang="zh-TW" sz="105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p:txBody>
                </p:sp>
              </p:grpSp>
              <p:cxnSp>
                <p:nvCxnSpPr>
                  <p:cNvPr id="16" name="AutoShape 21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55" y="4783"/>
                    <a:ext cx="1471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7" name="AutoShape 21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407" y="5444"/>
                    <a:ext cx="1020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sp>
          <p:nvSpPr>
            <p:cNvPr id="7" name="Text Box 213"/>
            <p:cNvSpPr txBox="1">
              <a:spLocks noChangeArrowheads="1"/>
            </p:cNvSpPr>
            <p:nvPr/>
          </p:nvSpPr>
          <p:spPr bwMode="auto">
            <a:xfrm>
              <a:off x="5329" y="2163"/>
              <a:ext cx="1376" cy="3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sz="1600" kern="100" dirty="0">
                  <a:solidFill>
                    <a:srgbClr val="002060"/>
                  </a:solidFill>
                  <a:effectLst/>
                  <a:latin typeface="標楷體" pitchFamily="65" charset="-120"/>
                  <a:ea typeface="標楷體" pitchFamily="65" charset="-120"/>
                  <a:cs typeface="新細明體"/>
                </a:rPr>
                <a:t>重大比賽</a:t>
              </a:r>
            </a:p>
          </p:txBody>
        </p:sp>
      </p:grp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3" name="Rectangle 115"/>
          <p:cNvSpPr>
            <a:spLocks noChangeArrowheads="1"/>
          </p:cNvSpPr>
          <p:nvPr/>
        </p:nvSpPr>
        <p:spPr bwMode="auto">
          <a:xfrm>
            <a:off x="2055926" y="6608376"/>
            <a:ext cx="50321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新細明體" pitchFamily="18" charset="-120"/>
                <a:cs typeface="新細明體" pitchFamily="18" charset="-120"/>
              </a:rPr>
              <a:t>訓練水準及運動狀態與競技狀態的構成（徐本力）再引蔡明志（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SimSun" pitchFamily="2" charset="-122"/>
                <a:cs typeface="新細明體" pitchFamily="18" charset="-120"/>
              </a:rPr>
              <a:t>2009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Sun" pitchFamily="2" charset="-122"/>
                <a:ea typeface="新細明體" pitchFamily="18" charset="-120"/>
                <a:cs typeface="新細明體" pitchFamily="18" charset="-120"/>
              </a:rPr>
              <a:t>）</a:t>
            </a: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26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圖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591096"/>
              </p:ext>
            </p:extLst>
          </p:nvPr>
        </p:nvGraphicFramePr>
        <p:xfrm>
          <a:off x="467544" y="2056764"/>
          <a:ext cx="8280920" cy="446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653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由簡而繁</a:t>
            </a:r>
            <a:endParaRPr lang="en-US" altLang="zh-TW" dirty="0" smtClean="0"/>
          </a:p>
          <a:p>
            <a:r>
              <a:rPr lang="zh-TW" altLang="en-US" dirty="0"/>
              <a:t>由單一至</a:t>
            </a:r>
            <a:r>
              <a:rPr lang="zh-TW" altLang="en-US" dirty="0" smtClean="0"/>
              <a:t>綜合</a:t>
            </a:r>
            <a:endParaRPr lang="en-US" altLang="zh-TW" dirty="0" smtClean="0"/>
          </a:p>
          <a:p>
            <a:r>
              <a:rPr lang="zh-TW" altLang="en-US" dirty="0"/>
              <a:t>由輕至</a:t>
            </a:r>
            <a:r>
              <a:rPr lang="zh-TW" altLang="en-US" dirty="0" smtClean="0"/>
              <a:t>重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時間</a:t>
            </a:r>
            <a:endParaRPr lang="en-US" altLang="zh-TW" dirty="0" smtClean="0"/>
          </a:p>
          <a:p>
            <a:r>
              <a:rPr lang="zh-TW" altLang="en-US" dirty="0" smtClean="0"/>
              <a:t>次數</a:t>
            </a:r>
            <a:endParaRPr lang="en-US" altLang="zh-TW" dirty="0" smtClean="0"/>
          </a:p>
          <a:p>
            <a:r>
              <a:rPr lang="zh-TW" altLang="en-US" dirty="0" smtClean="0"/>
              <a:t>強度</a:t>
            </a:r>
            <a:endParaRPr lang="en-US" altLang="zh-TW" dirty="0" smtClean="0"/>
          </a:p>
          <a:p>
            <a:r>
              <a:rPr lang="zh-TW" altLang="en-US" dirty="0" smtClean="0"/>
              <a:t>休息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96192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5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了解自己的選手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3" y="1634312"/>
            <a:ext cx="1806848" cy="2409131"/>
          </a:xfrm>
        </p:spPr>
      </p:pic>
      <p:pic>
        <p:nvPicPr>
          <p:cNvPr id="5" name="Picture 3" descr="後踢白底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733256"/>
            <a:ext cx="2061547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調整大小b4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2844824" cy="18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385134_10150468278377253_207615097252_8640757_105766418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18" y="1627174"/>
            <a:ext cx="3309038" cy="49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內容版面配置區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36292"/>
            <a:ext cx="2348079" cy="1761059"/>
          </a:xfrm>
          <a:prstGeom prst="rect">
            <a:avLst/>
          </a:prstGeom>
        </p:spPr>
      </p:pic>
      <p:pic>
        <p:nvPicPr>
          <p:cNvPr id="9" name="內容版面配置區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90" y="3899619"/>
            <a:ext cx="2773625" cy="10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552575"/>
            <a:ext cx="865346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8913813" y="3186113"/>
            <a:ext cx="0" cy="216058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65113" y="3097213"/>
            <a:ext cx="12700" cy="21971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2117725" y="3314700"/>
            <a:ext cx="0" cy="19034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913438" y="3390900"/>
            <a:ext cx="0" cy="19034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467100" y="3390900"/>
            <a:ext cx="0" cy="190341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68300" y="4429125"/>
            <a:ext cx="1692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3635375" y="4437063"/>
            <a:ext cx="20716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6169025" y="4454525"/>
            <a:ext cx="2546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2339975" y="4429125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20675" y="4568825"/>
            <a:ext cx="172878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 dirty="0"/>
              <a:t>(</a:t>
            </a:r>
            <a:r>
              <a:rPr lang="zh-TW" altLang="en-US" b="1" dirty="0"/>
              <a:t>一</a:t>
            </a:r>
            <a:r>
              <a:rPr lang="en-US" altLang="zh-TW" b="1" dirty="0"/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b="1" dirty="0"/>
              <a:t>上舉準備期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339975" y="4568825"/>
            <a:ext cx="93662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/>
              <a:t>(</a:t>
            </a:r>
            <a:r>
              <a:rPr lang="zh-TW" altLang="en-US" b="1"/>
              <a:t>二</a:t>
            </a:r>
            <a:r>
              <a:rPr lang="en-US" altLang="zh-TW" b="1"/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b="1"/>
              <a:t>平衡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b="1"/>
              <a:t>支撐期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595688" y="4538663"/>
            <a:ext cx="22320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/>
              <a:t>(</a:t>
            </a:r>
            <a:r>
              <a:rPr lang="zh-TW" altLang="en-US" b="1"/>
              <a:t>三</a:t>
            </a:r>
            <a:r>
              <a:rPr lang="en-US" altLang="zh-TW" b="1"/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b="1"/>
              <a:t>平衡起身期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143625" y="4594225"/>
            <a:ext cx="24479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b="1"/>
              <a:t>(</a:t>
            </a:r>
            <a:r>
              <a:rPr lang="zh-TW" altLang="en-US" b="1"/>
              <a:t>四</a:t>
            </a:r>
            <a:r>
              <a:rPr lang="en-US" altLang="zh-TW" b="1"/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zh-TW" altLang="en-US" b="1"/>
              <a:t>轉身平衡期</a:t>
            </a:r>
          </a:p>
        </p:txBody>
      </p:sp>
      <p:sp>
        <p:nvSpPr>
          <p:cNvPr id="19" name="內容版面配置區 5"/>
          <p:cNvSpPr txBox="1">
            <a:spLocks/>
          </p:cNvSpPr>
          <p:nvPr/>
        </p:nvSpPr>
        <p:spPr>
          <a:xfrm>
            <a:off x="1114425" y="962025"/>
            <a:ext cx="7620000" cy="485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ea typeface="新細明體" charset="-120"/>
              </a:rPr>
              <a:t>動作分期</a:t>
            </a:r>
            <a:r>
              <a:rPr lang="zh-TW" altLang="en-US" dirty="0" smtClean="0">
                <a:latin typeface="新細明體" charset="-120"/>
                <a:ea typeface="新細明體" charset="-120"/>
              </a:rPr>
              <a:t>：</a:t>
            </a:r>
          </a:p>
          <a:p>
            <a:pPr>
              <a:buFont typeface="Wingdings" pitchFamily="2" charset="2"/>
              <a:buNone/>
            </a:pPr>
            <a:endParaRPr lang="en-US" altLang="zh-TW" dirty="0" smtClean="0">
              <a:ea typeface="新細明體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62399" y="6211669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范嫚紜</a:t>
            </a:r>
            <a:r>
              <a:rPr lang="en-US" altLang="zh-TW" dirty="0" smtClean="0"/>
              <a:t>(2010)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949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6" t="26833" r="38736" b="8865"/>
          <a:stretch>
            <a:fillRect/>
          </a:stretch>
        </p:blipFill>
        <p:spPr bwMode="auto">
          <a:xfrm>
            <a:off x="6156325" y="4221163"/>
            <a:ext cx="20891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1" t="23167" r="39603" b="12471"/>
          <a:stretch>
            <a:fillRect/>
          </a:stretch>
        </p:blipFill>
        <p:spPr bwMode="auto">
          <a:xfrm>
            <a:off x="3435350" y="4076700"/>
            <a:ext cx="20510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3" t="25887" r="39603" b="12471"/>
          <a:stretch>
            <a:fillRect/>
          </a:stretch>
        </p:blipFill>
        <p:spPr bwMode="auto">
          <a:xfrm>
            <a:off x="971550" y="4338638"/>
            <a:ext cx="19700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8" t="23767" r="34972" b="8446"/>
          <a:stretch>
            <a:fillRect/>
          </a:stretch>
        </p:blipFill>
        <p:spPr bwMode="auto">
          <a:xfrm>
            <a:off x="755650" y="1484313"/>
            <a:ext cx="2074863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t="25887" r="39618" b="12471"/>
          <a:stretch>
            <a:fillRect/>
          </a:stretch>
        </p:blipFill>
        <p:spPr bwMode="auto">
          <a:xfrm>
            <a:off x="5978525" y="1412875"/>
            <a:ext cx="21415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1" t="25887" r="38431" b="9811"/>
          <a:stretch>
            <a:fillRect/>
          </a:stretch>
        </p:blipFill>
        <p:spPr bwMode="auto">
          <a:xfrm>
            <a:off x="3419475" y="1414463"/>
            <a:ext cx="22828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5438" y="311944"/>
            <a:ext cx="7696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latin typeface="標楷體" pitchFamily="65" charset="-120"/>
              </a:rPr>
              <a:t>A</a:t>
            </a:r>
            <a:r>
              <a:rPr lang="zh-TW" altLang="en-US" dirty="0" smtClean="0">
                <a:latin typeface="標楷體" pitchFamily="65" charset="-120"/>
              </a:rPr>
              <a:t>選手</a:t>
            </a:r>
            <a:r>
              <a:rPr lang="en-US" altLang="zh-TW" dirty="0" smtClean="0">
                <a:latin typeface="標楷體" pitchFamily="65" charset="-120"/>
              </a:rPr>
              <a:t>6</a:t>
            </a:r>
            <a:r>
              <a:rPr lang="zh-TW" altLang="en-US" dirty="0" smtClean="0">
                <a:latin typeface="標楷體" pitchFamily="65" charset="-120"/>
              </a:rPr>
              <a:t>箭</a:t>
            </a:r>
            <a:r>
              <a:rPr lang="en-US" altLang="zh-TW" dirty="0" smtClean="0">
                <a:latin typeface="標楷體" pitchFamily="65" charset="-120"/>
              </a:rPr>
              <a:t>COP</a:t>
            </a:r>
            <a:r>
              <a:rPr lang="zh-TW" altLang="en-US" dirty="0" smtClean="0">
                <a:latin typeface="標楷體" pitchFamily="65" charset="-120"/>
              </a:rPr>
              <a:t>移動區域與得分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827088" y="981075"/>
            <a:ext cx="1944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FF0000"/>
                </a:solidFill>
                <a:ea typeface="標楷體" pitchFamily="65" charset="-120"/>
              </a:rPr>
              <a:t>A01-9</a:t>
            </a:r>
            <a:r>
              <a:rPr kumimoji="0" lang="zh-TW" altLang="en-US" sz="3200" b="1" dirty="0">
                <a:solidFill>
                  <a:srgbClr val="FF0000"/>
                </a:solidFill>
                <a:ea typeface="標楷體" pitchFamily="65" charset="-120"/>
              </a:rPr>
              <a:t>分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563938" y="981075"/>
            <a:ext cx="21605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200" b="1" dirty="0">
                <a:solidFill>
                  <a:srgbClr val="FF0000"/>
                </a:solidFill>
                <a:ea typeface="標楷體" pitchFamily="65" charset="-120"/>
              </a:rPr>
              <a:t>A02-8</a:t>
            </a:r>
            <a:r>
              <a:rPr kumimoji="0" lang="zh-TW" altLang="en-US" sz="3200" b="1" dirty="0">
                <a:solidFill>
                  <a:srgbClr val="FF0000"/>
                </a:solidFill>
                <a:ea typeface="標楷體" pitchFamily="65" charset="-120"/>
              </a:rPr>
              <a:t>分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300788" y="981075"/>
            <a:ext cx="1944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200" b="1">
                <a:solidFill>
                  <a:srgbClr val="FF0000"/>
                </a:solidFill>
                <a:ea typeface="標楷體" pitchFamily="65" charset="-120"/>
              </a:rPr>
              <a:t>A03-9</a:t>
            </a:r>
            <a:r>
              <a:rPr kumimoji="0" lang="zh-TW" altLang="en-US" sz="3200" b="1">
                <a:solidFill>
                  <a:srgbClr val="FF0000"/>
                </a:solidFill>
                <a:ea typeface="標楷體" pitchFamily="65" charset="-120"/>
              </a:rPr>
              <a:t>分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27088" y="3929063"/>
            <a:ext cx="19446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200" b="1">
                <a:solidFill>
                  <a:srgbClr val="FF0000"/>
                </a:solidFill>
                <a:ea typeface="標楷體" pitchFamily="65" charset="-120"/>
              </a:rPr>
              <a:t>A04-10</a:t>
            </a:r>
            <a:r>
              <a:rPr kumimoji="0" lang="zh-TW" altLang="en-US" sz="3200" b="1">
                <a:solidFill>
                  <a:srgbClr val="FF0000"/>
                </a:solidFill>
                <a:ea typeface="標楷體" pitchFamily="65" charset="-120"/>
              </a:rPr>
              <a:t>分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635375" y="3933825"/>
            <a:ext cx="1944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200" b="1">
                <a:solidFill>
                  <a:srgbClr val="FF0000"/>
                </a:solidFill>
                <a:ea typeface="標楷體" pitchFamily="65" charset="-120"/>
              </a:rPr>
              <a:t>A05-9</a:t>
            </a:r>
            <a:r>
              <a:rPr kumimoji="0" lang="zh-TW" altLang="en-US" sz="3200" b="1">
                <a:solidFill>
                  <a:srgbClr val="FF0000"/>
                </a:solidFill>
                <a:ea typeface="標楷體" pitchFamily="65" charset="-120"/>
              </a:rPr>
              <a:t>分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372225" y="3933825"/>
            <a:ext cx="1944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200" b="1">
                <a:solidFill>
                  <a:srgbClr val="FF0000"/>
                </a:solidFill>
                <a:ea typeface="標楷體" pitchFamily="65" charset="-120"/>
              </a:rPr>
              <a:t>A06-9</a:t>
            </a:r>
            <a:r>
              <a:rPr kumimoji="0" lang="zh-TW" altLang="en-US" sz="3200" b="1">
                <a:solidFill>
                  <a:srgbClr val="FF0000"/>
                </a:solidFill>
                <a:ea typeface="標楷體" pitchFamily="65" charset="-120"/>
              </a:rPr>
              <a:t>分</a:t>
            </a:r>
          </a:p>
        </p:txBody>
      </p:sp>
      <p:pic>
        <p:nvPicPr>
          <p:cNvPr id="17" name="Picture 27" descr="腳ㄚ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5780088"/>
            <a:ext cx="558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 descr="imag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1546225"/>
            <a:ext cx="9540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r="3662" b="85579"/>
          <a:stretch>
            <a:fillRect/>
          </a:stretch>
        </p:blipFill>
        <p:spPr bwMode="auto">
          <a:xfrm>
            <a:off x="4356100" y="708025"/>
            <a:ext cx="4532313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圖說文字 19"/>
          <p:cNvSpPr/>
          <p:nvPr/>
        </p:nvSpPr>
        <p:spPr>
          <a:xfrm>
            <a:off x="2113871" y="3284984"/>
            <a:ext cx="4616445" cy="864096"/>
          </a:xfrm>
          <a:prstGeom prst="wedgeRectCallout">
            <a:avLst>
              <a:gd name="adj1" fmla="val -38127"/>
              <a:gd name="adj2" fmla="val 81611"/>
            </a:avLst>
          </a:prstGeom>
          <a:solidFill>
            <a:srgbClr val="FF7C80"/>
          </a:solidFill>
          <a:ln>
            <a:noFill/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angle"/>
            <a:contourClr>
              <a:schemeClr val="accent5">
                <a:shade val="25000"/>
                <a:satMod val="18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800" dirty="0"/>
              <a:t> </a:t>
            </a:r>
            <a:r>
              <a:rPr kumimoji="0" lang="zh-TW" altLang="en-US" sz="2400" dirty="0"/>
              <a:t>移動區域皆保持集中</a:t>
            </a:r>
            <a:r>
              <a:rPr kumimoji="0" lang="en-US" altLang="zh-TW" sz="2400" dirty="0"/>
              <a:t>.</a:t>
            </a:r>
            <a:r>
              <a:rPr kumimoji="0" lang="zh-TW" altLang="en-US" sz="2400" dirty="0"/>
              <a:t>第四箭明顯偏左右後方</a:t>
            </a:r>
          </a:p>
        </p:txBody>
      </p:sp>
      <p:sp>
        <p:nvSpPr>
          <p:cNvPr id="21" name="矩形圖說文字 20"/>
          <p:cNvSpPr/>
          <p:nvPr/>
        </p:nvSpPr>
        <p:spPr>
          <a:xfrm>
            <a:off x="1725531" y="4673823"/>
            <a:ext cx="4616445" cy="865758"/>
          </a:xfrm>
          <a:prstGeom prst="wedgeRectCallout">
            <a:avLst>
              <a:gd name="adj1" fmla="val 53856"/>
              <a:gd name="adj2" fmla="val -64269"/>
            </a:avLst>
          </a:prstGeom>
          <a:solidFill>
            <a:srgbClr val="FF7C80"/>
          </a:solidFill>
          <a:ln>
            <a:noFill/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angle"/>
            <a:contourClr>
              <a:schemeClr val="accent5">
                <a:shade val="25000"/>
                <a:satMod val="18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zh-TW" altLang="en-US" sz="2800" dirty="0"/>
              <a:t> 第六箭明顯往左前移動</a:t>
            </a:r>
          </a:p>
        </p:txBody>
      </p:sp>
      <p:sp>
        <p:nvSpPr>
          <p:cNvPr id="2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/>
          <a:p>
            <a:pPr>
              <a:defRPr/>
            </a:pPr>
            <a:fld id="{A977CA3F-C8D9-48CB-AE63-09DF65BE40DD}" type="slidenum">
              <a:rPr lang="zh-TW" altLang="en-US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931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 action="ppaction://hlinkfile"/>
              </a:rPr>
              <a:t>運動科學大調查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Picture 2" descr="F:\My Pictures\國際賽\正式國際賽\2009 DENMARK WTF TAEKWONDO WORLD CHAMPIONSHIPS\DSC02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68" y="4437112"/>
            <a:ext cx="2991355" cy="22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內容版面配置區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27" y="4437112"/>
            <a:ext cx="2948145" cy="2211109"/>
          </a:xfrm>
          <a:prstGeom prst="rect">
            <a:avLst/>
          </a:prstGeom>
        </p:spPr>
      </p:pic>
      <p:pic>
        <p:nvPicPr>
          <p:cNvPr id="6" name="內容版面配置區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68" y="2118413"/>
            <a:ext cx="2967403" cy="2225552"/>
          </a:xfrm>
          <a:prstGeom prst="rect">
            <a:avLst/>
          </a:prstGeom>
        </p:spPr>
      </p:pic>
      <p:pic>
        <p:nvPicPr>
          <p:cNvPr id="7" name="內容版面配置區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27" y="2132856"/>
            <a:ext cx="2948145" cy="221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1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4895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15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027125"/>
              </p:ext>
            </p:extLst>
          </p:nvPr>
        </p:nvGraphicFramePr>
        <p:xfrm>
          <a:off x="467544" y="2348879"/>
          <a:ext cx="8280921" cy="34483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673841"/>
                <a:gridCol w="635824"/>
                <a:gridCol w="1440821"/>
                <a:gridCol w="1364789"/>
                <a:gridCol w="1364789"/>
                <a:gridCol w="1440821"/>
                <a:gridCol w="1360036"/>
              </a:tblGrid>
              <a:tr h="1149466">
                <a:tc gridSpan="2">
                  <a:txBody>
                    <a:bodyPr/>
                    <a:lstStyle/>
                    <a:p>
                      <a:pPr indent="-762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名稱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旋踢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後踢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下壓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前踢</a:t>
                      </a:r>
                      <a:r>
                        <a:rPr lang="en-US" sz="1800" kern="100" dirty="0">
                          <a:effectLst/>
                        </a:rPr>
                        <a:t>/</a:t>
                      </a:r>
                      <a:r>
                        <a:rPr lang="zh-TW" sz="1800" kern="100" dirty="0">
                          <a:effectLst/>
                        </a:rPr>
                        <a:t>踩 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後旋踢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466"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北京</a:t>
                      </a:r>
                      <a:endParaRPr lang="zh-TW" sz="1800" kern="10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中端</a:t>
                      </a:r>
                    </a:p>
                    <a:p>
                      <a:pPr indent="635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上端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112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32.65%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0.58%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2.62%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0.00%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0.00%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2.92%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2.04%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0.29%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0.00%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0.00%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49466">
                <a:tc>
                  <a:txBody>
                    <a:bodyPr/>
                    <a:lstStyle/>
                    <a:p>
                      <a:pPr indent="127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雅典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35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中端</a:t>
                      </a:r>
                    </a:p>
                    <a:p>
                      <a:pPr indent="6350"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上端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134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39.07%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2.62%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3.97%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0.00%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0.00%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2.04%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37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10.79%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0.58%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0.00%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</a:t>
                      </a:r>
                      <a:r>
                        <a:rPr lang="zh-TW" sz="1800" kern="100" dirty="0">
                          <a:effectLst/>
                        </a:rPr>
                        <a:t>（</a:t>
                      </a:r>
                      <a:r>
                        <a:rPr lang="en-US" sz="1800" kern="100" dirty="0">
                          <a:effectLst/>
                        </a:rPr>
                        <a:t>0.00%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  <a:endParaRPr lang="zh-TW" sz="1800" kern="100" dirty="0">
                        <a:effectLst/>
                        <a:latin typeface="細明體"/>
                        <a:cs typeface="Times New Roman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1744742"/>
            <a:ext cx="3884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各種技術動作攻擊次數與攻擊百分比</a:t>
            </a:r>
            <a:endParaRPr kumimoji="1" lang="zh-TW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6093296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邱共</a:t>
            </a:r>
            <a:r>
              <a:rPr lang="zh-TW" altLang="zh-TW" dirty="0" smtClean="0"/>
              <a:t>鉦</a:t>
            </a:r>
            <a:r>
              <a:rPr lang="zh-TW" altLang="en-US" dirty="0" smtClean="0"/>
              <a:t>、</a:t>
            </a:r>
            <a:r>
              <a:rPr lang="zh-TW" altLang="zh-TW" dirty="0" smtClean="0"/>
              <a:t>林俊億</a:t>
            </a:r>
            <a:r>
              <a:rPr lang="zh-TW" altLang="en-US" dirty="0" smtClean="0"/>
              <a:t>、</a:t>
            </a:r>
            <a:r>
              <a:rPr lang="zh-TW" altLang="zh-TW" dirty="0" smtClean="0"/>
              <a:t>陳</a:t>
            </a:r>
            <a:r>
              <a:rPr lang="zh-TW" altLang="zh-TW" dirty="0"/>
              <a:t>銨</a:t>
            </a:r>
            <a:r>
              <a:rPr lang="zh-TW" altLang="zh-TW" dirty="0" smtClean="0"/>
              <a:t>漵</a:t>
            </a:r>
            <a:r>
              <a:rPr lang="zh-TW" altLang="en-US" dirty="0" smtClean="0"/>
              <a:t>、</a:t>
            </a:r>
            <a:r>
              <a:rPr lang="zh-TW" altLang="zh-TW" dirty="0" smtClean="0"/>
              <a:t>陳淑貞</a:t>
            </a:r>
            <a:r>
              <a:rPr lang="zh-TW" altLang="en-US" dirty="0" smtClean="0"/>
              <a:t>（</a:t>
            </a:r>
            <a:r>
              <a:rPr lang="en-US" altLang="zh-TW" dirty="0" smtClean="0"/>
              <a:t>2009</a:t>
            </a:r>
            <a:r>
              <a:rPr lang="zh-TW" altLang="en-US" dirty="0" smtClean="0"/>
              <a:t>）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3370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行政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團隊管理</a:t>
            </a:r>
            <a:endParaRPr lang="en-US" altLang="zh-TW" dirty="0" smtClean="0"/>
          </a:p>
          <a:p>
            <a:r>
              <a:rPr lang="zh-TW" altLang="en-US" dirty="0"/>
              <a:t>經費</a:t>
            </a:r>
            <a:r>
              <a:rPr lang="zh-TW" altLang="en-US" dirty="0" smtClean="0"/>
              <a:t>募集</a:t>
            </a:r>
            <a:endParaRPr lang="en-US" altLang="zh-TW" dirty="0" smtClean="0"/>
          </a:p>
          <a:p>
            <a:r>
              <a:rPr lang="zh-TW" altLang="en-US" dirty="0" smtClean="0"/>
              <a:t>上級單位</a:t>
            </a:r>
            <a:endParaRPr lang="en-US" altLang="zh-TW" dirty="0" smtClean="0"/>
          </a:p>
          <a:p>
            <a:r>
              <a:rPr lang="zh-TW" altLang="en-US" dirty="0" smtClean="0"/>
              <a:t>工作單位</a:t>
            </a:r>
            <a:endParaRPr lang="en-US" altLang="zh-TW" dirty="0" smtClean="0"/>
          </a:p>
          <a:p>
            <a:r>
              <a:rPr lang="zh-TW" altLang="en-US" dirty="0" smtClean="0"/>
              <a:t>選手家長</a:t>
            </a:r>
            <a:endParaRPr lang="en-US" altLang="zh-TW" dirty="0" smtClean="0"/>
          </a:p>
          <a:p>
            <a:r>
              <a:rPr lang="zh-TW" altLang="en-US" dirty="0"/>
              <a:t>選手認同</a:t>
            </a:r>
            <a:r>
              <a:rPr lang="zh-TW" altLang="en-US" dirty="0" smtClean="0"/>
              <a:t>度</a:t>
            </a:r>
            <a:endParaRPr lang="en-US" altLang="zh-TW" dirty="0" smtClean="0"/>
          </a:p>
          <a:p>
            <a:r>
              <a:rPr lang="zh-TW" altLang="en-US" dirty="0"/>
              <a:t>家人</a:t>
            </a:r>
          </a:p>
        </p:txBody>
      </p:sp>
      <p:pic>
        <p:nvPicPr>
          <p:cNvPr id="4098" name="Picture 2" descr="C:\Users\user\Pictures\576306_10151753401120554_594395553_24201957_12987168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7193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4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5"/>
            <a:ext cx="9143999" cy="6857999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solidFill>
                  <a:srgbClr val="FF0000"/>
                </a:solidFill>
              </a:rPr>
              <a:t>以己之長攻對手之弱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修正選手之不足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強化目標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技術創新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適時提醒優缺點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專注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切勿過度苛責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09600" y="3352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指導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6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8</a:t>
            </a:r>
            <a:r>
              <a:rPr lang="zh-TW" altLang="en-US" dirty="0"/>
              <a:t>段、國家級教練、國際裁判</a:t>
            </a:r>
          </a:p>
          <a:p>
            <a:r>
              <a:rPr lang="zh-TW" altLang="en-US" dirty="0" smtClean="0"/>
              <a:t>體委會</a:t>
            </a:r>
            <a:r>
              <a:rPr lang="en-US" altLang="zh-TW" dirty="0" smtClean="0"/>
              <a:t>2012</a:t>
            </a:r>
            <a:r>
              <a:rPr lang="zh-TW" altLang="en-US" dirty="0" smtClean="0"/>
              <a:t>年倫敦奧運輔導委員</a:t>
            </a:r>
            <a:endParaRPr lang="en-US" altLang="zh-TW" dirty="0"/>
          </a:p>
          <a:p>
            <a:r>
              <a:rPr lang="zh-TW" altLang="en-US" dirty="0" smtClean="0"/>
              <a:t>教育部體育大辭典編撰委員</a:t>
            </a:r>
            <a:endParaRPr lang="en-US" altLang="zh-TW" dirty="0" smtClean="0"/>
          </a:p>
          <a:p>
            <a:r>
              <a:rPr lang="zh-TW" altLang="en-US" dirty="0" smtClean="0"/>
              <a:t>運動教練協會理事</a:t>
            </a:r>
            <a:endParaRPr lang="en-US" altLang="zh-TW" dirty="0" smtClean="0"/>
          </a:p>
          <a:p>
            <a:r>
              <a:rPr lang="zh-TW" altLang="en-US" dirty="0" smtClean="0"/>
              <a:t>跆拳道運動學會秘書長</a:t>
            </a:r>
            <a:endParaRPr lang="en-US" altLang="zh-TW" dirty="0" smtClean="0"/>
          </a:p>
          <a:p>
            <a:r>
              <a:rPr lang="zh-TW" altLang="en-US" dirty="0" smtClean="0"/>
              <a:t>朱木炎的教練</a:t>
            </a: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內容版面配置區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7" y="4221088"/>
            <a:ext cx="3116165" cy="23371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47" y="1700808"/>
            <a:ext cx="3116165" cy="23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7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訓練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2300816" cy="345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151811955"/>
              </p:ext>
            </p:extLst>
          </p:nvPr>
        </p:nvGraphicFramePr>
        <p:xfrm>
          <a:off x="2699792" y="1556792"/>
          <a:ext cx="6096000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20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192152783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0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皮紋選材</a:t>
            </a:r>
            <a:r>
              <a:rPr lang="zh-TW" altLang="zh-TW" dirty="0" smtClean="0"/>
              <a:t>法</a:t>
            </a:r>
            <a:endParaRPr lang="en-US" altLang="zh-TW" dirty="0" smtClean="0"/>
          </a:p>
          <a:p>
            <a:r>
              <a:rPr lang="zh-TW" altLang="zh-TW" dirty="0"/>
              <a:t>性染色體選材</a:t>
            </a:r>
            <a:r>
              <a:rPr lang="zh-TW" altLang="zh-TW" dirty="0" smtClean="0"/>
              <a:t>法</a:t>
            </a:r>
            <a:endParaRPr lang="en-US" altLang="zh-TW" dirty="0" smtClean="0"/>
          </a:p>
          <a:p>
            <a:r>
              <a:rPr lang="zh-TW" altLang="zh-TW" dirty="0"/>
              <a:t>血型選材</a:t>
            </a:r>
            <a:r>
              <a:rPr lang="zh-TW" altLang="zh-TW" dirty="0" smtClean="0"/>
              <a:t>法</a:t>
            </a:r>
            <a:endParaRPr lang="en-US" altLang="zh-TW" dirty="0" smtClean="0"/>
          </a:p>
          <a:p>
            <a:r>
              <a:rPr lang="zh-TW" altLang="zh-TW" dirty="0" smtClean="0"/>
              <a:t>年齡</a:t>
            </a:r>
            <a:r>
              <a:rPr lang="zh-TW" altLang="zh-TW" dirty="0"/>
              <a:t>選材</a:t>
            </a:r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30" y="4365104"/>
            <a:ext cx="3026701" cy="22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6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38404" y="479598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zh-TW" sz="4000" dirty="0"/>
              <a:t>表</a:t>
            </a:r>
            <a:r>
              <a:rPr lang="en-US" altLang="zh-TW" sz="4000" dirty="0"/>
              <a:t> </a:t>
            </a:r>
            <a:r>
              <a:rPr lang="zh-TW" altLang="en-US" sz="4000" dirty="0"/>
              <a:t>主要型態「長度」指標特徵遺傳力</a:t>
            </a:r>
            <a:r>
              <a:rPr lang="en-US" altLang="zh-TW" sz="4000" dirty="0"/>
              <a:t>(%)</a:t>
            </a:r>
            <a:r>
              <a:rPr kumimoji="1" lang="en-US" altLang="zh-TW" sz="3200" dirty="0">
                <a:solidFill>
                  <a:schemeClr val="tx1"/>
                </a:solidFill>
                <a:effectLst/>
                <a:latin typeface="+mj-ea"/>
                <a:cs typeface="新細明體" pitchFamily="18" charset="-120"/>
              </a:rPr>
              <a:t/>
            </a:r>
            <a:br>
              <a:rPr kumimoji="1" lang="en-US" altLang="zh-TW" sz="3200" dirty="0">
                <a:solidFill>
                  <a:schemeClr val="tx1"/>
                </a:solidFill>
                <a:effectLst/>
                <a:latin typeface="+mj-ea"/>
                <a:cs typeface="新細明體" pitchFamily="18" charset="-120"/>
              </a:rPr>
            </a:br>
            <a:endParaRPr lang="zh-TW" altLang="en-US" sz="3200" dirty="0">
              <a:effectLst/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121523"/>
              </p:ext>
            </p:extLst>
          </p:nvPr>
        </p:nvGraphicFramePr>
        <p:xfrm>
          <a:off x="827584" y="2420888"/>
          <a:ext cx="7408863" cy="3456384"/>
        </p:xfrm>
        <a:graphic>
          <a:graphicData uri="http://schemas.openxmlformats.org/drawingml/2006/table">
            <a:tbl>
              <a:tblPr firstRow="1" firstCol="1" bandRow="1" bandCol="1">
                <a:tableStyleId>{5A111915-BE36-4E01-A7E5-04B1672EAD32}</a:tableStyleId>
              </a:tblPr>
              <a:tblGrid>
                <a:gridCol w="2468633"/>
                <a:gridCol w="2470115"/>
                <a:gridCol w="2470115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指標</a:t>
                      </a:r>
                      <a:endParaRPr lang="zh-TW" sz="2800" kern="100" dirty="0"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男</a:t>
                      </a:r>
                      <a:endParaRPr lang="zh-TW" sz="2800" kern="100" dirty="0"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>
                            <a:glow rad="1397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女</a:t>
                      </a:r>
                      <a:endParaRPr lang="zh-TW" sz="2800" kern="100" dirty="0"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身高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75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92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>
                          <a:effectLst/>
                        </a:rPr>
                        <a:t>坐高</a:t>
                      </a:r>
                      <a:endParaRPr lang="zh-TW" sz="280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85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>
                          <a:effectLst/>
                        </a:rPr>
                        <a:t>85</a:t>
                      </a:r>
                      <a:endParaRPr lang="zh-TW" sz="280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>
                          <a:effectLst/>
                        </a:rPr>
                        <a:t>臂長</a:t>
                      </a:r>
                      <a:endParaRPr lang="zh-TW" sz="280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80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87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腿長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77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92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足長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>
                          <a:effectLst/>
                        </a:rPr>
                        <a:t>82</a:t>
                      </a:r>
                      <a:endParaRPr lang="zh-TW" sz="2800" kern="10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82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27584" y="6021288"/>
            <a:ext cx="46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 smtClean="0"/>
              <a:t>王金燦</a:t>
            </a:r>
            <a:r>
              <a:rPr lang="zh-TW" altLang="zh-TW" dirty="0"/>
              <a:t>、封飛虎、貝恩勃、屈建華（</a:t>
            </a:r>
            <a:r>
              <a:rPr lang="en-US" altLang="zh-TW" dirty="0"/>
              <a:t>2005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17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tabLst>
                <a:tab pos="649288" algn="l"/>
                <a:tab pos="1677988" algn="l"/>
                <a:tab pos="4572000" algn="l"/>
              </a:tabLst>
            </a:pPr>
            <a:r>
              <a:rPr kumimoji="1" lang="en-US" altLang="zh-TW" sz="72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en-US" altLang="zh-TW" sz="72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r>
              <a:rPr lang="zh-TW" altLang="en-US" sz="4000" dirty="0"/>
              <a:t>表 生化指標遺傳力（</a:t>
            </a:r>
            <a:r>
              <a:rPr lang="en-US" altLang="zh-TW" sz="4000" dirty="0"/>
              <a:t>%</a:t>
            </a:r>
            <a:r>
              <a:rPr lang="zh-TW" altLang="en-US" sz="4000" dirty="0"/>
              <a:t>）</a:t>
            </a:r>
            <a:br>
              <a:rPr lang="zh-TW" altLang="en-US" sz="4000" dirty="0"/>
            </a:br>
            <a:endParaRPr lang="zh-TW" altLang="en-US" sz="40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710035"/>
              </p:ext>
            </p:extLst>
          </p:nvPr>
        </p:nvGraphicFramePr>
        <p:xfrm>
          <a:off x="457200" y="1628800"/>
          <a:ext cx="8229600" cy="4536501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38285"/>
                <a:gridCol w="4391315"/>
              </a:tblGrid>
              <a:tr h="623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指標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遺傳力（</a:t>
                      </a:r>
                      <a:r>
                        <a:rPr lang="en-US" sz="2800" kern="100" dirty="0">
                          <a:effectLst/>
                        </a:rPr>
                        <a:t>%</a:t>
                      </a:r>
                      <a:r>
                        <a:rPr lang="zh-TW" sz="2800" kern="100" dirty="0">
                          <a:effectLst/>
                        </a:rPr>
                        <a:t>）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891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CP-ATP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67-89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891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粒腺體數量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70-92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891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肌紅蛋白含量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60-85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891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血紅蛋白含量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81-99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891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血乳酸最大濃度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60-81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891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乳酸脫氫酶活性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65-87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891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紅肌、白肌纖維比例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en-US" sz="2800" kern="100" dirty="0">
                          <a:effectLst/>
                        </a:rPr>
                        <a:t>80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  <a:tr h="4891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血睪酮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48970" algn="l"/>
                          <a:tab pos="1677670" algn="l"/>
                          <a:tab pos="4572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男</a:t>
                      </a:r>
                      <a:r>
                        <a:rPr lang="en-US" sz="2800" kern="100" dirty="0">
                          <a:effectLst/>
                        </a:rPr>
                        <a:t>78 </a:t>
                      </a:r>
                      <a:r>
                        <a:rPr lang="zh-TW" sz="2800" kern="100" dirty="0">
                          <a:effectLst/>
                        </a:rPr>
                        <a:t>女</a:t>
                      </a:r>
                      <a:r>
                        <a:rPr lang="en-US" sz="2800" kern="100" dirty="0">
                          <a:effectLst/>
                        </a:rPr>
                        <a:t>91</a:t>
                      </a:r>
                      <a:endParaRPr lang="zh-TW" sz="2800" kern="100" dirty="0">
                        <a:effectLst/>
                        <a:latin typeface="新細明體"/>
                        <a:ea typeface="SimSun"/>
                        <a:cs typeface="新細明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67544" y="623731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dirty="0">
                <a:latin typeface="NSimSun" pitchFamily="49" charset="-122"/>
                <a:ea typeface="新細明體" pitchFamily="18" charset="-120"/>
                <a:cs typeface="新細明體" pitchFamily="18" charset="-120"/>
              </a:rPr>
              <a:t>引自</a:t>
            </a:r>
            <a:r>
              <a:rPr kumimoji="1" lang="en-US" altLang="zh-TW" dirty="0">
                <a:latin typeface="NSimSun" pitchFamily="49" charset="-122"/>
                <a:ea typeface="新細明體" pitchFamily="18" charset="-120"/>
                <a:cs typeface="新細明體" pitchFamily="18" charset="-120"/>
              </a:rPr>
              <a:t>《</a:t>
            </a:r>
            <a:r>
              <a:rPr kumimoji="1" lang="zh-TW" altLang="en-US" dirty="0">
                <a:latin typeface="NSimSun" pitchFamily="49" charset="-122"/>
                <a:ea typeface="新細明體" pitchFamily="18" charset="-120"/>
                <a:cs typeface="新細明體" pitchFamily="18" charset="-120"/>
              </a:rPr>
              <a:t>教練訓練指南</a:t>
            </a:r>
            <a:r>
              <a:rPr kumimoji="1" lang="en-US" altLang="zh-TW" dirty="0">
                <a:latin typeface="NSimSun" pitchFamily="49" charset="-122"/>
                <a:ea typeface="新細明體" pitchFamily="18" charset="-120"/>
                <a:cs typeface="新細明體" pitchFamily="18" charset="-120"/>
              </a:rPr>
              <a:t>》</a:t>
            </a:r>
            <a:endParaRPr lang="zh-TW" altLang="en-US" dirty="0"/>
          </a:p>
        </p:txBody>
      </p:sp>
      <p:sp>
        <p:nvSpPr>
          <p:cNvPr id="5" name="圓角矩形圖說文字 4"/>
          <p:cNvSpPr/>
          <p:nvPr/>
        </p:nvSpPr>
        <p:spPr>
          <a:xfrm>
            <a:off x="107504" y="620688"/>
            <a:ext cx="6277833" cy="1368152"/>
          </a:xfrm>
          <a:prstGeom prst="wedgeRoundRectCallout">
            <a:avLst>
              <a:gd name="adj1" fmla="val -4118"/>
              <a:gd name="adj2" fmla="val 12434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dirty="0">
                <a:solidFill>
                  <a:schemeClr val="tx1"/>
                </a:solidFill>
              </a:rPr>
              <a:t>粒線體是細胞內</a:t>
            </a:r>
            <a:r>
              <a:rPr lang="zh-TW" altLang="zh-TW" dirty="0">
                <a:solidFill>
                  <a:schemeClr val="tx1"/>
                </a:solidFill>
                <a:hlinkClick r:id="rId2" action="ppaction://hlinkfile" tooltip="氧化磷酸化"/>
              </a:rPr>
              <a:t>氧化磷酸化</a:t>
            </a:r>
            <a:r>
              <a:rPr lang="zh-TW" altLang="zh-TW" dirty="0">
                <a:solidFill>
                  <a:schemeClr val="tx1"/>
                </a:solidFill>
              </a:rPr>
              <a:t>和合成</a:t>
            </a:r>
            <a:r>
              <a:rPr lang="zh-TW" altLang="zh-TW" dirty="0">
                <a:solidFill>
                  <a:schemeClr val="tx1"/>
                </a:solidFill>
                <a:hlinkClick r:id="rId3" action="ppaction://hlinkfile" tooltip="三磷酸腺苷"/>
              </a:rPr>
              <a:t>三磷酸腺苷</a:t>
            </a:r>
            <a:r>
              <a:rPr lang="zh-TW" altLang="zh-TW" dirty="0">
                <a:solidFill>
                  <a:schemeClr val="tx1"/>
                </a:solidFill>
              </a:rPr>
              <a:t>（ATP）的主要場所，為細胞的活動提供了</a:t>
            </a:r>
            <a:r>
              <a:rPr lang="zh-TW" altLang="zh-TW" dirty="0">
                <a:solidFill>
                  <a:schemeClr val="tx1"/>
                </a:solidFill>
                <a:hlinkClick r:id="rId4" action="ppaction://hlinkfile" tooltip="化學能"/>
              </a:rPr>
              <a:t>能量</a:t>
            </a:r>
            <a:r>
              <a:rPr lang="zh-TW" altLang="zh-TW" dirty="0">
                <a:solidFill>
                  <a:schemeClr val="tx1"/>
                </a:solidFill>
              </a:rPr>
              <a:t>，所以有「細胞動力工廠」之稱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CCE8C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TC101790490[[fn=美國南方小鎮]]</Template>
  <TotalTime>1797</TotalTime>
  <Words>2370</Words>
  <Application>Microsoft Office PowerPoint</Application>
  <PresentationFormat>如螢幕大小 (4:3)</PresentationFormat>
  <Paragraphs>884</Paragraphs>
  <Slides>44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Decatur</vt:lpstr>
      <vt:lpstr>教練指導</vt:lpstr>
      <vt:lpstr>教練的定義</vt:lpstr>
      <vt:lpstr>PowerPoint 簡報</vt:lpstr>
      <vt:lpstr>PowerPoint 簡報</vt:lpstr>
      <vt:lpstr>訓練</vt:lpstr>
      <vt:lpstr>PowerPoint 簡報</vt:lpstr>
      <vt:lpstr>PowerPoint 簡報</vt:lpstr>
      <vt:lpstr>表 主要型態「長度」指標特徵遺傳力(%) </vt:lpstr>
      <vt:lpstr> 表 生化指標遺傳力（%） </vt:lpstr>
      <vt:lpstr>PowerPoint 簡報</vt:lpstr>
      <vt:lpstr>女性與男性發育前、中、後期特徵</vt:lpstr>
      <vt:lpstr>PowerPoint 簡報</vt:lpstr>
      <vt:lpstr>PowerPoint 簡報</vt:lpstr>
      <vt:lpstr>PowerPoint 簡報</vt:lpstr>
      <vt:lpstr>運動素質</vt:lpstr>
      <vt:lpstr>PowerPoint 簡報</vt:lpstr>
      <vt:lpstr>PowerPoint 簡報</vt:lpstr>
      <vt:lpstr>運動技能選材</vt:lpstr>
      <vt:lpstr>戰術能力選材測驗內容結構</vt:lpstr>
      <vt:lpstr>PowerPoint 簡報</vt:lpstr>
      <vt:lpstr>PowerPoint 簡報</vt:lpstr>
      <vt:lpstr>訓練法</vt:lpstr>
      <vt:lpstr>PowerPoint 簡報</vt:lpstr>
      <vt:lpstr>PowerPoint 簡報</vt:lpstr>
      <vt:lpstr>PowerPoint 簡報</vt:lpstr>
      <vt:lpstr>訓練負荷： 第一分段訓練負荷結構圖</vt:lpstr>
      <vt:lpstr>第二分段訓練負荷結構圖</vt:lpstr>
      <vt:lpstr>第三分段訓練負荷結構圖</vt:lpstr>
      <vt:lpstr>第四分段訓練負荷結構圖</vt:lpstr>
      <vt:lpstr>第五分段訓練負荷結構圖</vt:lpstr>
      <vt:lpstr> </vt:lpstr>
      <vt:lpstr>立體化運動訓練理論</vt:lpstr>
      <vt:lpstr>PowerPoint 簡報</vt:lpstr>
      <vt:lpstr>PowerPoint 簡報</vt:lpstr>
      <vt:lpstr>PowerPoint 簡報</vt:lpstr>
      <vt:lpstr>了解自己的選手</vt:lpstr>
      <vt:lpstr>PowerPoint 簡報</vt:lpstr>
      <vt:lpstr>PowerPoint 簡報</vt:lpstr>
      <vt:lpstr>PowerPoint 簡報</vt:lpstr>
      <vt:lpstr>PowerPoint 簡報</vt:lpstr>
      <vt:lpstr>行政</vt:lpstr>
      <vt:lpstr>PowerPoint 簡報</vt:lpstr>
      <vt:lpstr>PowerPoint 簡報</vt:lpstr>
      <vt:lpstr>謝謝聆聽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教練指導</dc:title>
  <dc:creator>Chiu,Kung-Cheng</dc:creator>
  <cp:lastModifiedBy>Chiu,Kung-Cheng</cp:lastModifiedBy>
  <cp:revision>123</cp:revision>
  <dcterms:created xsi:type="dcterms:W3CDTF">2012-06-11T01:24:54Z</dcterms:created>
  <dcterms:modified xsi:type="dcterms:W3CDTF">2012-11-29T06:02:24Z</dcterms:modified>
</cp:coreProperties>
</file>